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43" autoAdjust="0"/>
  </p:normalViewPr>
  <p:slideViewPr>
    <p:cSldViewPr>
      <p:cViewPr varScale="1">
        <p:scale>
          <a:sx n="60" d="100"/>
          <a:sy n="60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6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6AA0-79EB-4EAD-852A-94BBE3511D37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A92D-DA6B-498C-BEC1-A4AF746599AA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DC2B-31A1-4565-AC76-8A3C6B2D2D2F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131-C903-4650-8C5D-26940FDE9A7A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B38C-58F8-4D1D-AF6E-15687352FF22}" type="datetime1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DA05-33C3-4CA3-837F-C572B9DE2CBA}" type="datetime1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47F1-3226-474B-B6AA-55435B964EA2}" type="datetime1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E3EE-3B38-444A-BBD9-17578191BD38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38EC-2C84-4062-ABB9-23A025134AB2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2D84AC-E166-46AE-8DC5-EEABAAAA65A8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ELSA –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Journey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63352" y="2902"/>
            <a:ext cx="1152128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where we chosen to become ELSA’s?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personality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good interpersonal skills with children and adults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Enjoys learning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work independently and show initiative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time management and organisation skills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 to plan programmes of support that incorporate variety, interest and pace.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keep succinct records of involvement.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the child's confidence and build the relationship.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us we have 18 years experience of working with children with challenging behaviours, SEMH, social communication difficulties and we have a wealth of experience of building relationships with both children, parents and staff. </a:t>
            </a: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1344" y="588750"/>
            <a:ext cx="5931815" cy="47844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were lucky enough to be able to go together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Knowing we were being trained by Educational Psychologists 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Knowing we would have the support of the other ELSA’s within the borough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 with the 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wider ELSA 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network.   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we would have a fantastic program of work, which was tried and tested and proven to make a difference. 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further own professional development, personal knowledge and understanding on emotional literacy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children understand it’s ok to not be ok, and we are there to help unpick the reasons behind their feelings and emotions, in a way that allows them to feel comfortable to open up and have trust that someone genuinely wants to help.  </a:t>
            </a:r>
            <a:endParaRPr lang="en-GB" sz="1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6754" y="188640"/>
            <a:ext cx="60960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Fears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going to be a good ELSA 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the right person who can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 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gain the confidence of our more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challenging/vulnerable children.</a:t>
            </a:r>
          </a:p>
          <a:p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your intervention is not producing the magical outcomes that  you are expecting, you have to keep reminding yourself it’s all about the little wins. </a:t>
            </a: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the 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ELSA journey – am I going to get the full support of my school to deliver the required interventions.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timetables and daily school life that impact on our ability to deliver meaningful, consistent interventions. </a:t>
            </a:r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79376" y="188640"/>
            <a:ext cx="125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Hopes</a:t>
            </a:r>
            <a:r>
              <a:rPr lang="en-GB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02345"/>
            <a:ext cx="8229600" cy="1143000"/>
          </a:xfrm>
        </p:spPr>
        <p:txBody>
          <a:bodyPr anchor="t">
            <a:normAutofit/>
          </a:bodyPr>
          <a:lstStyle/>
          <a:p>
            <a:r>
              <a:rPr lang="en-GB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10247312" cy="4525963"/>
          </a:xfrm>
        </p:spPr>
        <p:txBody>
          <a:bodyPr>
            <a:noAutofit/>
          </a:bodyPr>
          <a:lstStyle/>
          <a:p>
            <a:r>
              <a:rPr lang="en-GB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with an open mind and a determination to learn, so you get the best from this programme. </a:t>
            </a:r>
          </a:p>
          <a:p>
            <a:r>
              <a:rPr lang="en-GB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prepared, be ready as sometimes it can be emotional on a personal and professional level. </a:t>
            </a:r>
          </a:p>
          <a:p>
            <a:r>
              <a:rPr lang="en-GB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delivery of the course is key, and this we’ve got to say was outstanding. It was fun, thought provoking, inclusive and supportive. </a:t>
            </a:r>
          </a:p>
          <a:p>
            <a:r>
              <a:rPr lang="en-GB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of your own knowledge, sharing best practice and getting reassurance that you are doing a good job. </a:t>
            </a:r>
          </a:p>
          <a:p>
            <a:r>
              <a:rPr lang="en-GB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ELSA role starts from the very first session, so you gain that key confidence on being called an ELSA. </a:t>
            </a:r>
          </a:p>
          <a:p>
            <a:r>
              <a:rPr lang="en-GB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training met every learning style, kinaesthetic, visual and auditory. Practical, hands on, TED talks, and all linked to Psychology Theories and practices. </a:t>
            </a:r>
          </a:p>
          <a:p>
            <a:r>
              <a:rPr lang="en-GB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Realising that the challenges we face each day are not exclusive to your class, year group, school or borough.   We are all facing the same challenges. </a:t>
            </a:r>
          </a:p>
          <a:p>
            <a:endParaRPr lang="en-GB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2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r="7576" b="7623"/>
          <a:stretch/>
        </p:blipFill>
        <p:spPr>
          <a:xfrm>
            <a:off x="1343472" y="620688"/>
            <a:ext cx="8784976" cy="54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360" y="116632"/>
            <a:ext cx="24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and Resources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9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0" y="260648"/>
            <a:ext cx="113052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Supervision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amazing!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not an observation, it’s a support network, sharing ideas, helping each other to gain the confidence of the child/children you are working with.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 you reflect on your own practice, although uncomfortable at first becomes very beneficial for your professional development. 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gives us a safe space to discuss the highs and lows (not many) of being an ELSA.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having the other ELSA’s and ED psych validating that you are actually doing a good job and making a difference to that young persons life.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What’sApp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 to share resources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the ELSA monthly news letter and website which offers ELSA resources, including full schemes of work, planning and Pre/Post intervention assessments to measure impacts.</a:t>
            </a:r>
            <a:r>
              <a:rPr lang="en-GB" dirty="0" smtClean="0">
                <a:solidFill>
                  <a:srgbClr val="002060"/>
                </a:solidFill>
              </a:rPr>
              <a:t>  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7528" y="126876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may not remember what they did in your intervention, but they will remember how it made them feel.  </a:t>
            </a:r>
            <a:endParaRPr lang="en-GB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32088" y="5445224"/>
            <a:ext cx="4151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listening  Lesley and Vicki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3FA60F3F4CE48942E26E950D85CAD" ma:contentTypeVersion="1" ma:contentTypeDescription="Create a new document." ma:contentTypeScope="" ma:versionID="beb81165279e6473fa103fef381e62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9cb482785c0cca78aa63aea21bbc6c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LargeFile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rgeFileSize" ma:index="8" nillable="true" ma:displayName="Linked File Size" ma:hidden="true" ma:internalName="LargeFileSiz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rgeFileSiz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5DC1BA-6D88-4604-B9C1-F822F5330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C3D9D-ECB1-47CB-B37E-DCC58F620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E2D13-A24E-4B31-A3A4-2115EDB56072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0</TotalTime>
  <Words>660</Words>
  <Application>Microsoft Office PowerPoint</Application>
  <PresentationFormat>Widescreen</PresentationFormat>
  <Paragraphs>57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Children Friends 16x9</vt:lpstr>
      <vt:lpstr>ELSA – Our Journey </vt:lpstr>
      <vt:lpstr>PowerPoint Presentation</vt:lpstr>
      <vt:lpstr>PowerPoint Presentation</vt:lpstr>
      <vt:lpstr>Training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2014-01-15T21:35:16Z</dcterms:created>
  <dcterms:modified xsi:type="dcterms:W3CDTF">2019-06-27T13:56:23Z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0x0101004063FA60F3F4CE48942E26E950D85CAD</vt:lpwstr>
  </property>
</Properties>
</file>