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61" r:id="rId3"/>
    <p:sldId id="257" r:id="rId4"/>
    <p:sldId id="263" r:id="rId5"/>
    <p:sldId id="262" r:id="rId6"/>
    <p:sldId id="259" r:id="rId7"/>
    <p:sldId id="258" r:id="rId8"/>
    <p:sldId id="260" r:id="rId9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8B7D42-1AAC-449D-9780-C0881AFF8D05}" v="1206" dt="2022-11-10T10:30:11.751"/>
    <p1510:client id="{F5BA619F-4225-4282-86DA-E2326541F526}" v="8" dt="2022-11-09T17:08:12.6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2" autoAdjust="0"/>
    <p:restoredTop sz="72470" autoAdjust="0"/>
  </p:normalViewPr>
  <p:slideViewPr>
    <p:cSldViewPr snapToGrid="0">
      <p:cViewPr varScale="1">
        <p:scale>
          <a:sx n="48" d="100"/>
          <a:sy n="48" d="100"/>
        </p:scale>
        <p:origin x="1172" y="4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  Geraghty" userId="f45aeacb-f036-4069-89c6-3b9835dd78af" providerId="ADAL" clId="{678B7D42-1AAC-449D-9780-C0881AFF8D05}"/>
    <pc:docChg chg="undo custSel addSld delSld modSld sldOrd">
      <pc:chgData name="Carl  Geraghty" userId="f45aeacb-f036-4069-89c6-3b9835dd78af" providerId="ADAL" clId="{678B7D42-1AAC-449D-9780-C0881AFF8D05}" dt="2022-11-10T10:30:14.944" v="2130" actId="20577"/>
      <pc:docMkLst>
        <pc:docMk/>
      </pc:docMkLst>
      <pc:sldChg chg="addSp modSp mod setBg modNotesTx">
        <pc:chgData name="Carl  Geraghty" userId="f45aeacb-f036-4069-89c6-3b9835dd78af" providerId="ADAL" clId="{678B7D42-1AAC-449D-9780-C0881AFF8D05}" dt="2022-11-10T10:30:14.944" v="2130" actId="20577"/>
        <pc:sldMkLst>
          <pc:docMk/>
          <pc:sldMk cId="109857222" sldId="256"/>
        </pc:sldMkLst>
        <pc:spChg chg="add mod">
          <ac:chgData name="Carl  Geraghty" userId="f45aeacb-f036-4069-89c6-3b9835dd78af" providerId="ADAL" clId="{678B7D42-1AAC-449D-9780-C0881AFF8D05}" dt="2022-11-10T10:30:14.944" v="2130" actId="20577"/>
          <ac:spMkLst>
            <pc:docMk/>
            <pc:sldMk cId="109857222" sldId="256"/>
            <ac:spMk id="2" creationId="{0A775B55-E5D2-E573-5FFC-DDB0FAA1DB0D}"/>
          </ac:spMkLst>
        </pc:spChg>
        <pc:picChg chg="mod">
          <ac:chgData name="Carl  Geraghty" userId="f45aeacb-f036-4069-89c6-3b9835dd78af" providerId="ADAL" clId="{678B7D42-1AAC-449D-9780-C0881AFF8D05}" dt="2022-11-09T17:17:58.451" v="112" actId="1076"/>
          <ac:picMkLst>
            <pc:docMk/>
            <pc:sldMk cId="109857222" sldId="256"/>
            <ac:picMk id="4" creationId="{977B061C-14B0-17EE-9E4E-8A933FE23654}"/>
          </ac:picMkLst>
        </pc:picChg>
      </pc:sldChg>
      <pc:sldChg chg="addSp delSp modSp mod setBg modNotesTx">
        <pc:chgData name="Carl  Geraghty" userId="f45aeacb-f036-4069-89c6-3b9835dd78af" providerId="ADAL" clId="{678B7D42-1AAC-449D-9780-C0881AFF8D05}" dt="2022-11-10T10:28:32.228" v="2077" actId="20577"/>
        <pc:sldMkLst>
          <pc:docMk/>
          <pc:sldMk cId="1952337682" sldId="257"/>
        </pc:sldMkLst>
        <pc:spChg chg="del">
          <ac:chgData name="Carl  Geraghty" userId="f45aeacb-f036-4069-89c6-3b9835dd78af" providerId="ADAL" clId="{678B7D42-1AAC-449D-9780-C0881AFF8D05}" dt="2022-11-09T17:10:35.247" v="11" actId="478"/>
          <ac:spMkLst>
            <pc:docMk/>
            <pc:sldMk cId="1952337682" sldId="257"/>
            <ac:spMk id="2" creationId="{AFF34CE1-380B-328A-BD7E-F0F8B22EDD1D}"/>
          </ac:spMkLst>
        </pc:spChg>
        <pc:spChg chg="del">
          <ac:chgData name="Carl  Geraghty" userId="f45aeacb-f036-4069-89c6-3b9835dd78af" providerId="ADAL" clId="{678B7D42-1AAC-449D-9780-C0881AFF8D05}" dt="2022-11-09T17:09:06.453" v="3" actId="478"/>
          <ac:spMkLst>
            <pc:docMk/>
            <pc:sldMk cId="1952337682" sldId="257"/>
            <ac:spMk id="3" creationId="{AEE7C481-553F-DDB0-071D-7B7743099EA4}"/>
          </ac:spMkLst>
        </pc:spChg>
        <pc:spChg chg="add del mod">
          <ac:chgData name="Carl  Geraghty" userId="f45aeacb-f036-4069-89c6-3b9835dd78af" providerId="ADAL" clId="{678B7D42-1AAC-449D-9780-C0881AFF8D05}" dt="2022-11-09T17:09:44.032" v="6" actId="478"/>
          <ac:spMkLst>
            <pc:docMk/>
            <pc:sldMk cId="1952337682" sldId="257"/>
            <ac:spMk id="5" creationId="{BF21B54E-F85E-2D16-8FE5-5B4AAB489AB9}"/>
          </ac:spMkLst>
        </pc:spChg>
        <pc:spChg chg="add mod">
          <ac:chgData name="Carl  Geraghty" userId="f45aeacb-f036-4069-89c6-3b9835dd78af" providerId="ADAL" clId="{678B7D42-1AAC-449D-9780-C0881AFF8D05}" dt="2022-11-09T17:42:49.546" v="656" actId="207"/>
          <ac:spMkLst>
            <pc:docMk/>
            <pc:sldMk cId="1952337682" sldId="257"/>
            <ac:spMk id="16" creationId="{F0B1EC09-B8A3-8A84-E13B-8C4321E64E4E}"/>
          </ac:spMkLst>
        </pc:spChg>
        <pc:spChg chg="add del mod">
          <ac:chgData name="Carl  Geraghty" userId="f45aeacb-f036-4069-89c6-3b9835dd78af" providerId="ADAL" clId="{678B7D42-1AAC-449D-9780-C0881AFF8D05}" dt="2022-11-09T17:11:18.963" v="15"/>
          <ac:spMkLst>
            <pc:docMk/>
            <pc:sldMk cId="1952337682" sldId="257"/>
            <ac:spMk id="17" creationId="{2126D193-8171-991A-F36B-162792E12472}"/>
          </ac:spMkLst>
        </pc:spChg>
        <pc:spChg chg="add del mod">
          <ac:chgData name="Carl  Geraghty" userId="f45aeacb-f036-4069-89c6-3b9835dd78af" providerId="ADAL" clId="{678B7D42-1AAC-449D-9780-C0881AFF8D05}" dt="2022-11-09T17:11:17.657" v="14"/>
          <ac:spMkLst>
            <pc:docMk/>
            <pc:sldMk cId="1952337682" sldId="257"/>
            <ac:spMk id="18" creationId="{17398FCD-9E3D-40C9-DC61-1CF53D76BFB9}"/>
          </ac:spMkLst>
        </pc:spChg>
        <pc:spChg chg="add mod">
          <ac:chgData name="Carl  Geraghty" userId="f45aeacb-f036-4069-89c6-3b9835dd78af" providerId="ADAL" clId="{678B7D42-1AAC-449D-9780-C0881AFF8D05}" dt="2022-11-09T17:42:45.908" v="655" actId="207"/>
          <ac:spMkLst>
            <pc:docMk/>
            <pc:sldMk cId="1952337682" sldId="257"/>
            <ac:spMk id="21" creationId="{3F9C8E16-347E-6373-F81B-86B421ABBA3E}"/>
          </ac:spMkLst>
        </pc:spChg>
        <pc:spChg chg="add mod">
          <ac:chgData name="Carl  Geraghty" userId="f45aeacb-f036-4069-89c6-3b9835dd78af" providerId="ADAL" clId="{678B7D42-1AAC-449D-9780-C0881AFF8D05}" dt="2022-11-09T17:42:41.748" v="654" actId="207"/>
          <ac:spMkLst>
            <pc:docMk/>
            <pc:sldMk cId="1952337682" sldId="257"/>
            <ac:spMk id="22" creationId="{0D6897AE-AE0C-32C9-66BB-B8B53D571347}"/>
          </ac:spMkLst>
        </pc:spChg>
        <pc:spChg chg="add mod">
          <ac:chgData name="Carl  Geraghty" userId="f45aeacb-f036-4069-89c6-3b9835dd78af" providerId="ADAL" clId="{678B7D42-1AAC-449D-9780-C0881AFF8D05}" dt="2022-11-09T17:42:35.682" v="653" actId="207"/>
          <ac:spMkLst>
            <pc:docMk/>
            <pc:sldMk cId="1952337682" sldId="257"/>
            <ac:spMk id="23" creationId="{6F824A99-B7EE-596E-C21A-3CF0F1B822B5}"/>
          </ac:spMkLst>
        </pc:spChg>
        <pc:picChg chg="add mod">
          <ac:chgData name="Carl  Geraghty" userId="f45aeacb-f036-4069-89c6-3b9835dd78af" providerId="ADAL" clId="{678B7D42-1AAC-449D-9780-C0881AFF8D05}" dt="2022-11-09T17:10:04.566" v="7"/>
          <ac:picMkLst>
            <pc:docMk/>
            <pc:sldMk cId="1952337682" sldId="257"/>
            <ac:picMk id="6" creationId="{E86D2D55-7E0E-084E-A02F-769C3905D204}"/>
          </ac:picMkLst>
        </pc:picChg>
        <pc:picChg chg="add mod">
          <ac:chgData name="Carl  Geraghty" userId="f45aeacb-f036-4069-89c6-3b9835dd78af" providerId="ADAL" clId="{678B7D42-1AAC-449D-9780-C0881AFF8D05}" dt="2022-11-09T17:10:04.566" v="7"/>
          <ac:picMkLst>
            <pc:docMk/>
            <pc:sldMk cId="1952337682" sldId="257"/>
            <ac:picMk id="7" creationId="{A8A5F0CD-DC84-4CF2-A234-56A96C5B9597}"/>
          </ac:picMkLst>
        </pc:picChg>
        <pc:picChg chg="add mod">
          <ac:chgData name="Carl  Geraghty" userId="f45aeacb-f036-4069-89c6-3b9835dd78af" providerId="ADAL" clId="{678B7D42-1AAC-449D-9780-C0881AFF8D05}" dt="2022-11-09T17:10:04.566" v="7"/>
          <ac:picMkLst>
            <pc:docMk/>
            <pc:sldMk cId="1952337682" sldId="257"/>
            <ac:picMk id="8" creationId="{3BAE539A-30E6-A559-1A6F-E9CD90C66A63}"/>
          </ac:picMkLst>
        </pc:picChg>
        <pc:picChg chg="add mod">
          <ac:chgData name="Carl  Geraghty" userId="f45aeacb-f036-4069-89c6-3b9835dd78af" providerId="ADAL" clId="{678B7D42-1AAC-449D-9780-C0881AFF8D05}" dt="2022-11-09T17:35:34.047" v="595" actId="1036"/>
          <ac:picMkLst>
            <pc:docMk/>
            <pc:sldMk cId="1952337682" sldId="257"/>
            <ac:picMk id="9" creationId="{EE4C282A-97E1-D96C-F6A1-5187B331025B}"/>
          </ac:picMkLst>
        </pc:picChg>
        <pc:picChg chg="add mod">
          <ac:chgData name="Carl  Geraghty" userId="f45aeacb-f036-4069-89c6-3b9835dd78af" providerId="ADAL" clId="{678B7D42-1AAC-449D-9780-C0881AFF8D05}" dt="2022-11-09T17:35:29.537" v="591" actId="1076"/>
          <ac:picMkLst>
            <pc:docMk/>
            <pc:sldMk cId="1952337682" sldId="257"/>
            <ac:picMk id="10" creationId="{6BFE2323-83E8-8E33-9F6C-F34DB76E25C4}"/>
          </ac:picMkLst>
        </pc:picChg>
        <pc:picChg chg="add del mod">
          <ac:chgData name="Carl  Geraghty" userId="f45aeacb-f036-4069-89c6-3b9835dd78af" providerId="ADAL" clId="{678B7D42-1AAC-449D-9780-C0881AFF8D05}" dt="2022-11-09T17:10:18.761" v="9"/>
          <ac:picMkLst>
            <pc:docMk/>
            <pc:sldMk cId="1952337682" sldId="257"/>
            <ac:picMk id="11" creationId="{F6B9EF31-7E99-619E-466B-067F04477412}"/>
          </ac:picMkLst>
        </pc:picChg>
        <pc:picChg chg="add del mod">
          <ac:chgData name="Carl  Geraghty" userId="f45aeacb-f036-4069-89c6-3b9835dd78af" providerId="ADAL" clId="{678B7D42-1AAC-449D-9780-C0881AFF8D05}" dt="2022-11-09T17:10:18.761" v="9"/>
          <ac:picMkLst>
            <pc:docMk/>
            <pc:sldMk cId="1952337682" sldId="257"/>
            <ac:picMk id="12" creationId="{83B2FFDA-8984-4ADA-BA53-67EA1B686839}"/>
          </ac:picMkLst>
        </pc:picChg>
        <pc:picChg chg="add del mod">
          <ac:chgData name="Carl  Geraghty" userId="f45aeacb-f036-4069-89c6-3b9835dd78af" providerId="ADAL" clId="{678B7D42-1AAC-449D-9780-C0881AFF8D05}" dt="2022-11-09T17:10:18.761" v="9"/>
          <ac:picMkLst>
            <pc:docMk/>
            <pc:sldMk cId="1952337682" sldId="257"/>
            <ac:picMk id="13" creationId="{AA589FAF-C1F5-1A51-1C29-8830B72CFD5A}"/>
          </ac:picMkLst>
        </pc:picChg>
        <pc:picChg chg="add del mod">
          <ac:chgData name="Carl  Geraghty" userId="f45aeacb-f036-4069-89c6-3b9835dd78af" providerId="ADAL" clId="{678B7D42-1AAC-449D-9780-C0881AFF8D05}" dt="2022-11-09T17:10:18.761" v="9"/>
          <ac:picMkLst>
            <pc:docMk/>
            <pc:sldMk cId="1952337682" sldId="257"/>
            <ac:picMk id="14" creationId="{F142F474-9BCC-E2D3-D309-E621B99849BA}"/>
          </ac:picMkLst>
        </pc:picChg>
        <pc:picChg chg="add del mod">
          <ac:chgData name="Carl  Geraghty" userId="f45aeacb-f036-4069-89c6-3b9835dd78af" providerId="ADAL" clId="{678B7D42-1AAC-449D-9780-C0881AFF8D05}" dt="2022-11-09T17:10:18.761" v="9"/>
          <ac:picMkLst>
            <pc:docMk/>
            <pc:sldMk cId="1952337682" sldId="257"/>
            <ac:picMk id="15" creationId="{47A5D8EB-461B-4DA9-733A-B2CD3E547480}"/>
          </ac:picMkLst>
        </pc:picChg>
        <pc:picChg chg="add del mod">
          <ac:chgData name="Carl  Geraghty" userId="f45aeacb-f036-4069-89c6-3b9835dd78af" providerId="ADAL" clId="{678B7D42-1AAC-449D-9780-C0881AFF8D05}" dt="2022-11-09T17:33:06.879" v="405" actId="478"/>
          <ac:picMkLst>
            <pc:docMk/>
            <pc:sldMk cId="1952337682" sldId="257"/>
            <ac:picMk id="20" creationId="{6679405D-6EDE-B38F-3E02-47A479293BDE}"/>
          </ac:picMkLst>
        </pc:picChg>
      </pc:sldChg>
      <pc:sldChg chg="addSp delSp modSp new mod setBg modNotesTx">
        <pc:chgData name="Carl  Geraghty" userId="f45aeacb-f036-4069-89c6-3b9835dd78af" providerId="ADAL" clId="{678B7D42-1AAC-449D-9780-C0881AFF8D05}" dt="2022-11-10T09:00:01.398" v="1606" actId="20577"/>
        <pc:sldMkLst>
          <pc:docMk/>
          <pc:sldMk cId="3382688755" sldId="258"/>
        </pc:sldMkLst>
        <pc:spChg chg="del">
          <ac:chgData name="Carl  Geraghty" userId="f45aeacb-f036-4069-89c6-3b9835dd78af" providerId="ADAL" clId="{678B7D42-1AAC-449D-9780-C0881AFF8D05}" dt="2022-11-09T17:11:53.478" v="20" actId="478"/>
          <ac:spMkLst>
            <pc:docMk/>
            <pc:sldMk cId="3382688755" sldId="258"/>
            <ac:spMk id="2" creationId="{2528BA63-C957-ED0A-DF1B-ECA86A3496E0}"/>
          </ac:spMkLst>
        </pc:spChg>
        <pc:spChg chg="del">
          <ac:chgData name="Carl  Geraghty" userId="f45aeacb-f036-4069-89c6-3b9835dd78af" providerId="ADAL" clId="{678B7D42-1AAC-449D-9780-C0881AFF8D05}" dt="2022-11-09T17:11:33.316" v="18" actId="478"/>
          <ac:spMkLst>
            <pc:docMk/>
            <pc:sldMk cId="3382688755" sldId="258"/>
            <ac:spMk id="3" creationId="{92B3EEC7-10D2-692C-6F0A-5D541894CE76}"/>
          </ac:spMkLst>
        </pc:spChg>
        <pc:spChg chg="add mod">
          <ac:chgData name="Carl  Geraghty" userId="f45aeacb-f036-4069-89c6-3b9835dd78af" providerId="ADAL" clId="{678B7D42-1AAC-449D-9780-C0881AFF8D05}" dt="2022-11-09T17:43:23.622" v="660" actId="207"/>
          <ac:spMkLst>
            <pc:docMk/>
            <pc:sldMk cId="3382688755" sldId="258"/>
            <ac:spMk id="8" creationId="{D8AF60D3-F47F-C51D-0E91-0F6180515B0D}"/>
          </ac:spMkLst>
        </pc:spChg>
        <pc:spChg chg="add mod">
          <ac:chgData name="Carl  Geraghty" userId="f45aeacb-f036-4069-89c6-3b9835dd78af" providerId="ADAL" clId="{678B7D42-1AAC-449D-9780-C0881AFF8D05}" dt="2022-11-09T17:12:58.758" v="24"/>
          <ac:spMkLst>
            <pc:docMk/>
            <pc:sldMk cId="3382688755" sldId="258"/>
            <ac:spMk id="9" creationId="{C65F136B-50C2-0CA4-BB85-8903CBD342E3}"/>
          </ac:spMkLst>
        </pc:spChg>
        <pc:picChg chg="add mod">
          <ac:chgData name="Carl  Geraghty" userId="f45aeacb-f036-4069-89c6-3b9835dd78af" providerId="ADAL" clId="{678B7D42-1AAC-449D-9780-C0881AFF8D05}" dt="2022-11-09T17:11:49.517" v="19"/>
          <ac:picMkLst>
            <pc:docMk/>
            <pc:sldMk cId="3382688755" sldId="258"/>
            <ac:picMk id="4" creationId="{AA756588-6EF7-B304-2CD9-CA60353F0DB2}"/>
          </ac:picMkLst>
        </pc:picChg>
        <pc:picChg chg="add mod">
          <ac:chgData name="Carl  Geraghty" userId="f45aeacb-f036-4069-89c6-3b9835dd78af" providerId="ADAL" clId="{678B7D42-1AAC-449D-9780-C0881AFF8D05}" dt="2022-11-09T17:11:49.517" v="19"/>
          <ac:picMkLst>
            <pc:docMk/>
            <pc:sldMk cId="3382688755" sldId="258"/>
            <ac:picMk id="5" creationId="{E8667C95-EC98-218B-4184-D0EAB13CED8E}"/>
          </ac:picMkLst>
        </pc:picChg>
        <pc:picChg chg="add mod">
          <ac:chgData name="Carl  Geraghty" userId="f45aeacb-f036-4069-89c6-3b9835dd78af" providerId="ADAL" clId="{678B7D42-1AAC-449D-9780-C0881AFF8D05}" dt="2022-11-09T17:11:49.517" v="19"/>
          <ac:picMkLst>
            <pc:docMk/>
            <pc:sldMk cId="3382688755" sldId="258"/>
            <ac:picMk id="6" creationId="{5A6466BE-DCF9-2D7D-F02E-DCEFAF9AF5B3}"/>
          </ac:picMkLst>
        </pc:picChg>
        <pc:picChg chg="add mod">
          <ac:chgData name="Carl  Geraghty" userId="f45aeacb-f036-4069-89c6-3b9835dd78af" providerId="ADAL" clId="{678B7D42-1AAC-449D-9780-C0881AFF8D05}" dt="2022-11-09T17:11:49.517" v="19"/>
          <ac:picMkLst>
            <pc:docMk/>
            <pc:sldMk cId="3382688755" sldId="258"/>
            <ac:picMk id="7" creationId="{17575389-5ACE-1E07-28C9-AB7AA22EDAED}"/>
          </ac:picMkLst>
        </pc:picChg>
        <pc:picChg chg="add mod">
          <ac:chgData name="Carl  Geraghty" userId="f45aeacb-f036-4069-89c6-3b9835dd78af" providerId="ADAL" clId="{678B7D42-1AAC-449D-9780-C0881AFF8D05}" dt="2022-11-09T17:13:29.487" v="40"/>
          <ac:picMkLst>
            <pc:docMk/>
            <pc:sldMk cId="3382688755" sldId="258"/>
            <ac:picMk id="10" creationId="{1D459188-FB29-E6A4-8C1F-6698CD0BE85E}"/>
          </ac:picMkLst>
        </pc:picChg>
        <pc:picChg chg="add del mod">
          <ac:chgData name="Carl  Geraghty" userId="f45aeacb-f036-4069-89c6-3b9835dd78af" providerId="ADAL" clId="{678B7D42-1AAC-449D-9780-C0881AFF8D05}" dt="2022-11-09T17:15:18.278" v="48"/>
          <ac:picMkLst>
            <pc:docMk/>
            <pc:sldMk cId="3382688755" sldId="258"/>
            <ac:picMk id="12" creationId="{FB52E14F-1D05-027C-AD9C-A3FF1226DCDF}"/>
          </ac:picMkLst>
        </pc:picChg>
      </pc:sldChg>
      <pc:sldChg chg="addSp delSp modSp new mod ord setBg modNotesTx">
        <pc:chgData name="Carl  Geraghty" userId="f45aeacb-f036-4069-89c6-3b9835dd78af" providerId="ADAL" clId="{678B7D42-1AAC-449D-9780-C0881AFF8D05}" dt="2022-11-10T09:00:19.739" v="1610" actId="20577"/>
        <pc:sldMkLst>
          <pc:docMk/>
          <pc:sldMk cId="3426736856" sldId="259"/>
        </pc:sldMkLst>
        <pc:spChg chg="del">
          <ac:chgData name="Carl  Geraghty" userId="f45aeacb-f036-4069-89c6-3b9835dd78af" providerId="ADAL" clId="{678B7D42-1AAC-449D-9780-C0881AFF8D05}" dt="2022-11-09T17:16:39.074" v="60" actId="478"/>
          <ac:spMkLst>
            <pc:docMk/>
            <pc:sldMk cId="3426736856" sldId="259"/>
            <ac:spMk id="2" creationId="{A324162D-4CE7-9693-1CF0-3777C1349057}"/>
          </ac:spMkLst>
        </pc:spChg>
        <pc:spChg chg="del">
          <ac:chgData name="Carl  Geraghty" userId="f45aeacb-f036-4069-89c6-3b9835dd78af" providerId="ADAL" clId="{678B7D42-1AAC-449D-9780-C0881AFF8D05}" dt="2022-11-09T17:15:59.518" v="51" actId="478"/>
          <ac:spMkLst>
            <pc:docMk/>
            <pc:sldMk cId="3426736856" sldId="259"/>
            <ac:spMk id="3" creationId="{158195E0-14C6-03F3-9569-F44593FAFDB6}"/>
          </ac:spMkLst>
        </pc:spChg>
        <pc:spChg chg="add del mod">
          <ac:chgData name="Carl  Geraghty" userId="f45aeacb-f036-4069-89c6-3b9835dd78af" providerId="ADAL" clId="{678B7D42-1AAC-449D-9780-C0881AFF8D05}" dt="2022-11-09T17:16:41.567" v="61" actId="478"/>
          <ac:spMkLst>
            <pc:docMk/>
            <pc:sldMk cId="3426736856" sldId="259"/>
            <ac:spMk id="7" creationId="{B068E4B5-AC25-0BB9-F723-6E797F10712C}"/>
          </ac:spMkLst>
        </pc:spChg>
        <pc:spChg chg="add mod">
          <ac:chgData name="Carl  Geraghty" userId="f45aeacb-f036-4069-89c6-3b9835dd78af" providerId="ADAL" clId="{678B7D42-1AAC-449D-9780-C0881AFF8D05}" dt="2022-11-09T17:42:24.795" v="652" actId="255"/>
          <ac:spMkLst>
            <pc:docMk/>
            <pc:sldMk cId="3426736856" sldId="259"/>
            <ac:spMk id="8" creationId="{73E393A9-4D6D-19E1-FA29-49A498578309}"/>
          </ac:spMkLst>
        </pc:spChg>
        <pc:picChg chg="add mod">
          <ac:chgData name="Carl  Geraghty" userId="f45aeacb-f036-4069-89c6-3b9835dd78af" providerId="ADAL" clId="{678B7D42-1AAC-449D-9780-C0881AFF8D05}" dt="2022-11-09T17:17:19.332" v="77" actId="1076"/>
          <ac:picMkLst>
            <pc:docMk/>
            <pc:sldMk cId="3426736856" sldId="259"/>
            <ac:picMk id="4" creationId="{21CF87D1-4D7E-0594-0824-3532B22723F8}"/>
          </ac:picMkLst>
        </pc:picChg>
        <pc:picChg chg="add del mod">
          <ac:chgData name="Carl  Geraghty" userId="f45aeacb-f036-4069-89c6-3b9835dd78af" providerId="ADAL" clId="{678B7D42-1AAC-449D-9780-C0881AFF8D05}" dt="2022-11-09T17:17:16.059" v="76" actId="478"/>
          <ac:picMkLst>
            <pc:docMk/>
            <pc:sldMk cId="3426736856" sldId="259"/>
            <ac:picMk id="5" creationId="{69BC8277-D022-9EBD-A4CC-6132BFE46511}"/>
          </ac:picMkLst>
        </pc:picChg>
        <pc:picChg chg="add mod">
          <ac:chgData name="Carl  Geraghty" userId="f45aeacb-f036-4069-89c6-3b9835dd78af" providerId="ADAL" clId="{678B7D42-1AAC-449D-9780-C0881AFF8D05}" dt="2022-11-09T17:18:14.317" v="114" actId="1076"/>
          <ac:picMkLst>
            <pc:docMk/>
            <pc:sldMk cId="3426736856" sldId="259"/>
            <ac:picMk id="9" creationId="{57BCCF84-9627-CBA8-7FFD-C42F2CDFFA3E}"/>
          </ac:picMkLst>
        </pc:picChg>
      </pc:sldChg>
      <pc:sldChg chg="addSp delSp modSp new mod setBg modNotesTx">
        <pc:chgData name="Carl  Geraghty" userId="f45aeacb-f036-4069-89c6-3b9835dd78af" providerId="ADAL" clId="{678B7D42-1AAC-449D-9780-C0881AFF8D05}" dt="2022-11-10T08:56:14.442" v="1188" actId="20577"/>
        <pc:sldMkLst>
          <pc:docMk/>
          <pc:sldMk cId="1282884844" sldId="260"/>
        </pc:sldMkLst>
        <pc:spChg chg="del">
          <ac:chgData name="Carl  Geraghty" userId="f45aeacb-f036-4069-89c6-3b9835dd78af" providerId="ADAL" clId="{678B7D42-1AAC-449D-9780-C0881AFF8D05}" dt="2022-11-09T17:19:36.197" v="163" actId="478"/>
          <ac:spMkLst>
            <pc:docMk/>
            <pc:sldMk cId="1282884844" sldId="260"/>
            <ac:spMk id="2" creationId="{79C475E1-C792-602E-59C9-2379D8333E67}"/>
          </ac:spMkLst>
        </pc:spChg>
        <pc:spChg chg="del">
          <ac:chgData name="Carl  Geraghty" userId="f45aeacb-f036-4069-89c6-3b9835dd78af" providerId="ADAL" clId="{678B7D42-1AAC-449D-9780-C0881AFF8D05}" dt="2022-11-09T17:19:52.437" v="181" actId="478"/>
          <ac:spMkLst>
            <pc:docMk/>
            <pc:sldMk cId="1282884844" sldId="260"/>
            <ac:spMk id="3" creationId="{3951F2E4-24A0-7376-AE0F-B9F479F838AA}"/>
          </ac:spMkLst>
        </pc:spChg>
        <pc:spChg chg="add mod">
          <ac:chgData name="Carl  Geraghty" userId="f45aeacb-f036-4069-89c6-3b9835dd78af" providerId="ADAL" clId="{678B7D42-1AAC-449D-9780-C0881AFF8D05}" dt="2022-11-09T17:43:37.036" v="662" actId="207"/>
          <ac:spMkLst>
            <pc:docMk/>
            <pc:sldMk cId="1282884844" sldId="260"/>
            <ac:spMk id="4" creationId="{555B92F7-A739-972D-F63C-93F1FC8BAD31}"/>
          </ac:spMkLst>
        </pc:spChg>
        <pc:spChg chg="add del mod">
          <ac:chgData name="Carl  Geraghty" userId="f45aeacb-f036-4069-89c6-3b9835dd78af" providerId="ADAL" clId="{678B7D42-1AAC-449D-9780-C0881AFF8D05}" dt="2022-11-09T17:22:57.025" v="208" actId="21"/>
          <ac:spMkLst>
            <pc:docMk/>
            <pc:sldMk cId="1282884844" sldId="260"/>
            <ac:spMk id="6" creationId="{267E90A4-E09A-ABF9-401A-14D94576ECEC}"/>
          </ac:spMkLst>
        </pc:spChg>
        <pc:spChg chg="add mod">
          <ac:chgData name="Carl  Geraghty" userId="f45aeacb-f036-4069-89c6-3b9835dd78af" providerId="ADAL" clId="{678B7D42-1AAC-449D-9780-C0881AFF8D05}" dt="2022-11-09T17:22:43.179" v="202"/>
          <ac:spMkLst>
            <pc:docMk/>
            <pc:sldMk cId="1282884844" sldId="260"/>
            <ac:spMk id="7" creationId="{99643726-2CEC-AEDA-F42F-4788ED47B061}"/>
          </ac:spMkLst>
        </pc:spChg>
        <pc:spChg chg="add mod">
          <ac:chgData name="Carl  Geraghty" userId="f45aeacb-f036-4069-89c6-3b9835dd78af" providerId="ADAL" clId="{678B7D42-1AAC-449D-9780-C0881AFF8D05}" dt="2022-11-09T17:22:43.179" v="202"/>
          <ac:spMkLst>
            <pc:docMk/>
            <pc:sldMk cId="1282884844" sldId="260"/>
            <ac:spMk id="8" creationId="{64044D0E-AA65-FE93-E27A-AC608CD4D3F3}"/>
          </ac:spMkLst>
        </pc:spChg>
        <pc:spChg chg="add mod">
          <ac:chgData name="Carl  Geraghty" userId="f45aeacb-f036-4069-89c6-3b9835dd78af" providerId="ADAL" clId="{678B7D42-1AAC-449D-9780-C0881AFF8D05}" dt="2022-11-09T17:22:43.179" v="202"/>
          <ac:spMkLst>
            <pc:docMk/>
            <pc:sldMk cId="1282884844" sldId="260"/>
            <ac:spMk id="9" creationId="{DA36D141-CE54-6934-8254-6E5CF23BEAE7}"/>
          </ac:spMkLst>
        </pc:spChg>
        <pc:spChg chg="add del mod">
          <ac:chgData name="Carl  Geraghty" userId="f45aeacb-f036-4069-89c6-3b9835dd78af" providerId="ADAL" clId="{678B7D42-1AAC-449D-9780-C0881AFF8D05}" dt="2022-11-09T17:23:40.336" v="212" actId="478"/>
          <ac:spMkLst>
            <pc:docMk/>
            <pc:sldMk cId="1282884844" sldId="260"/>
            <ac:spMk id="10" creationId="{A6D2F9CB-B40E-94F2-E172-AFD9D2169351}"/>
          </ac:spMkLst>
        </pc:spChg>
        <pc:spChg chg="add mod">
          <ac:chgData name="Carl  Geraghty" userId="f45aeacb-f036-4069-89c6-3b9835dd78af" providerId="ADAL" clId="{678B7D42-1AAC-449D-9780-C0881AFF8D05}" dt="2022-11-09T17:37:00.398" v="605" actId="1076"/>
          <ac:spMkLst>
            <pc:docMk/>
            <pc:sldMk cId="1282884844" sldId="260"/>
            <ac:spMk id="12" creationId="{3999A287-4888-8A72-3F55-F218D5C0DC78}"/>
          </ac:spMkLst>
        </pc:spChg>
        <pc:spChg chg="add del mod">
          <ac:chgData name="Carl  Geraghty" userId="f45aeacb-f036-4069-89c6-3b9835dd78af" providerId="ADAL" clId="{678B7D42-1AAC-449D-9780-C0881AFF8D05}" dt="2022-11-09T17:25:38.703" v="230" actId="478"/>
          <ac:spMkLst>
            <pc:docMk/>
            <pc:sldMk cId="1282884844" sldId="260"/>
            <ac:spMk id="13" creationId="{EA60E803-1E8F-6033-8423-680252DC00AD}"/>
          </ac:spMkLst>
        </pc:spChg>
        <pc:spChg chg="add mod">
          <ac:chgData name="Carl  Geraghty" userId="f45aeacb-f036-4069-89c6-3b9835dd78af" providerId="ADAL" clId="{678B7D42-1AAC-449D-9780-C0881AFF8D05}" dt="2022-11-09T17:39:46.393" v="636" actId="1076"/>
          <ac:spMkLst>
            <pc:docMk/>
            <pc:sldMk cId="1282884844" sldId="260"/>
            <ac:spMk id="14" creationId="{F867303E-5A77-0CFF-403D-8944D5B9870C}"/>
          </ac:spMkLst>
        </pc:spChg>
        <pc:spChg chg="add mod">
          <ac:chgData name="Carl  Geraghty" userId="f45aeacb-f036-4069-89c6-3b9835dd78af" providerId="ADAL" clId="{678B7D42-1AAC-449D-9780-C0881AFF8D05}" dt="2022-11-09T17:39:38.605" v="633" actId="1076"/>
          <ac:spMkLst>
            <pc:docMk/>
            <pc:sldMk cId="1282884844" sldId="260"/>
            <ac:spMk id="15" creationId="{06BEBB89-D9F1-1404-2086-8BB33C7EB584}"/>
          </ac:spMkLst>
        </pc:spChg>
        <pc:spChg chg="add mod">
          <ac:chgData name="Carl  Geraghty" userId="f45aeacb-f036-4069-89c6-3b9835dd78af" providerId="ADAL" clId="{678B7D42-1AAC-449D-9780-C0881AFF8D05}" dt="2022-11-09T17:39:49.767" v="637" actId="1076"/>
          <ac:spMkLst>
            <pc:docMk/>
            <pc:sldMk cId="1282884844" sldId="260"/>
            <ac:spMk id="16" creationId="{D7E22C42-73AE-B9A5-0186-1EB0472F33FC}"/>
          </ac:spMkLst>
        </pc:spChg>
        <pc:spChg chg="add mod">
          <ac:chgData name="Carl  Geraghty" userId="f45aeacb-f036-4069-89c6-3b9835dd78af" providerId="ADAL" clId="{678B7D42-1AAC-449D-9780-C0881AFF8D05}" dt="2022-11-09T17:39:53.924" v="638" actId="1076"/>
          <ac:spMkLst>
            <pc:docMk/>
            <pc:sldMk cId="1282884844" sldId="260"/>
            <ac:spMk id="17" creationId="{FAFB6BBB-62C7-3DD2-D510-213219AA7B60}"/>
          </ac:spMkLst>
        </pc:spChg>
        <pc:spChg chg="add mod">
          <ac:chgData name="Carl  Geraghty" userId="f45aeacb-f036-4069-89c6-3b9835dd78af" providerId="ADAL" clId="{678B7D42-1AAC-449D-9780-C0881AFF8D05}" dt="2022-11-09T17:40:01.889" v="640" actId="1076"/>
          <ac:spMkLst>
            <pc:docMk/>
            <pc:sldMk cId="1282884844" sldId="260"/>
            <ac:spMk id="18" creationId="{F83E0191-DA11-54A9-07B9-460880B22617}"/>
          </ac:spMkLst>
        </pc:spChg>
        <pc:spChg chg="add mod">
          <ac:chgData name="Carl  Geraghty" userId="f45aeacb-f036-4069-89c6-3b9835dd78af" providerId="ADAL" clId="{678B7D42-1AAC-449D-9780-C0881AFF8D05}" dt="2022-11-09T17:25:57.037" v="232" actId="1076"/>
          <ac:spMkLst>
            <pc:docMk/>
            <pc:sldMk cId="1282884844" sldId="260"/>
            <ac:spMk id="19" creationId="{8EFD4114-2F73-222D-B85F-137B040ACD67}"/>
          </ac:spMkLst>
        </pc:spChg>
        <pc:spChg chg="add mod">
          <ac:chgData name="Carl  Geraghty" userId="f45aeacb-f036-4069-89c6-3b9835dd78af" providerId="ADAL" clId="{678B7D42-1AAC-449D-9780-C0881AFF8D05}" dt="2022-11-09T17:40:15.450" v="643" actId="1076"/>
          <ac:spMkLst>
            <pc:docMk/>
            <pc:sldMk cId="1282884844" sldId="260"/>
            <ac:spMk id="20" creationId="{C0DF47A7-6964-68D5-95A5-0EACF2AEF97B}"/>
          </ac:spMkLst>
        </pc:spChg>
        <pc:spChg chg="add mod">
          <ac:chgData name="Carl  Geraghty" userId="f45aeacb-f036-4069-89c6-3b9835dd78af" providerId="ADAL" clId="{678B7D42-1AAC-449D-9780-C0881AFF8D05}" dt="2022-11-09T17:24:52.562" v="219" actId="14100"/>
          <ac:spMkLst>
            <pc:docMk/>
            <pc:sldMk cId="1282884844" sldId="260"/>
            <ac:spMk id="21" creationId="{F0AA89BF-4F3A-3F2E-63F9-A36BB23EA12E}"/>
          </ac:spMkLst>
        </pc:spChg>
        <pc:spChg chg="add mod">
          <ac:chgData name="Carl  Geraghty" userId="f45aeacb-f036-4069-89c6-3b9835dd78af" providerId="ADAL" clId="{678B7D42-1AAC-449D-9780-C0881AFF8D05}" dt="2022-11-09T17:40:10.853" v="642" actId="1076"/>
          <ac:spMkLst>
            <pc:docMk/>
            <pc:sldMk cId="1282884844" sldId="260"/>
            <ac:spMk id="22" creationId="{E1E40844-FCB2-9FD3-843E-65361FFDCAE9}"/>
          </ac:spMkLst>
        </pc:spChg>
        <pc:spChg chg="add mod">
          <ac:chgData name="Carl  Geraghty" userId="f45aeacb-f036-4069-89c6-3b9835dd78af" providerId="ADAL" clId="{678B7D42-1AAC-449D-9780-C0881AFF8D05}" dt="2022-11-09T17:27:19.940" v="270" actId="1076"/>
          <ac:spMkLst>
            <pc:docMk/>
            <pc:sldMk cId="1282884844" sldId="260"/>
            <ac:spMk id="24" creationId="{5041CF71-DA78-EDB6-F20E-B75513754B84}"/>
          </ac:spMkLst>
        </pc:spChg>
        <pc:grpChg chg="add mod">
          <ac:chgData name="Carl  Geraghty" userId="f45aeacb-f036-4069-89c6-3b9835dd78af" providerId="ADAL" clId="{678B7D42-1AAC-449D-9780-C0881AFF8D05}" dt="2022-11-09T17:22:59.254" v="209" actId="1076"/>
          <ac:grpSpMkLst>
            <pc:docMk/>
            <pc:sldMk cId="1282884844" sldId="260"/>
            <ac:grpSpMk id="5" creationId="{37303B2C-9E51-2C1B-2C35-E01F42E48A6D}"/>
          </ac:grpSpMkLst>
        </pc:grpChg>
        <pc:picChg chg="add mod">
          <ac:chgData name="Carl  Geraghty" userId="f45aeacb-f036-4069-89c6-3b9835dd78af" providerId="ADAL" clId="{678B7D42-1AAC-449D-9780-C0881AFF8D05}" dt="2022-11-09T17:39:34.259" v="632"/>
          <ac:picMkLst>
            <pc:docMk/>
            <pc:sldMk cId="1282884844" sldId="260"/>
            <ac:picMk id="25" creationId="{ABAB1824-0CB0-3CFF-1BF2-B6B3833501BE}"/>
          </ac:picMkLst>
        </pc:picChg>
      </pc:sldChg>
      <pc:sldChg chg="addSp delSp modSp new mod ord setBg modNotesTx">
        <pc:chgData name="Carl  Geraghty" userId="f45aeacb-f036-4069-89c6-3b9835dd78af" providerId="ADAL" clId="{678B7D42-1AAC-449D-9780-C0881AFF8D05}" dt="2022-11-10T08:59:09.517" v="1603" actId="20577"/>
        <pc:sldMkLst>
          <pc:docMk/>
          <pc:sldMk cId="2076893954" sldId="261"/>
        </pc:sldMkLst>
        <pc:spChg chg="del">
          <ac:chgData name="Carl  Geraghty" userId="f45aeacb-f036-4069-89c6-3b9835dd78af" providerId="ADAL" clId="{678B7D42-1AAC-449D-9780-C0881AFF8D05}" dt="2022-11-09T17:20:45.921" v="189" actId="478"/>
          <ac:spMkLst>
            <pc:docMk/>
            <pc:sldMk cId="2076893954" sldId="261"/>
            <ac:spMk id="2" creationId="{7BEC1634-2BD5-5E84-EE86-DE8259643D3C}"/>
          </ac:spMkLst>
        </pc:spChg>
        <pc:spChg chg="del">
          <ac:chgData name="Carl  Geraghty" userId="f45aeacb-f036-4069-89c6-3b9835dd78af" providerId="ADAL" clId="{678B7D42-1AAC-449D-9780-C0881AFF8D05}" dt="2022-11-09T17:20:43.971" v="188" actId="478"/>
          <ac:spMkLst>
            <pc:docMk/>
            <pc:sldMk cId="2076893954" sldId="261"/>
            <ac:spMk id="3" creationId="{5CA9377B-D220-35D2-D455-3A81F204B5BA}"/>
          </ac:spMkLst>
        </pc:spChg>
        <pc:spChg chg="add del">
          <ac:chgData name="Carl  Geraghty" userId="f45aeacb-f036-4069-89c6-3b9835dd78af" providerId="ADAL" clId="{678B7D42-1AAC-449D-9780-C0881AFF8D05}" dt="2022-11-09T17:20:42.387" v="187" actId="22"/>
          <ac:spMkLst>
            <pc:docMk/>
            <pc:sldMk cId="2076893954" sldId="261"/>
            <ac:spMk id="5" creationId="{D4A8A0AF-A7C0-42A1-A4FB-0AB93E2C26FE}"/>
          </ac:spMkLst>
        </pc:spChg>
        <pc:spChg chg="add del mod">
          <ac:chgData name="Carl  Geraghty" userId="f45aeacb-f036-4069-89c6-3b9835dd78af" providerId="ADAL" clId="{678B7D42-1AAC-449D-9780-C0881AFF8D05}" dt="2022-11-09T17:28:56.681" v="289" actId="478"/>
          <ac:spMkLst>
            <pc:docMk/>
            <pc:sldMk cId="2076893954" sldId="261"/>
            <ac:spMk id="6" creationId="{50BF541A-1410-77B3-97D1-965361EB6018}"/>
          </ac:spMkLst>
        </pc:spChg>
        <pc:spChg chg="mod">
          <ac:chgData name="Carl  Geraghty" userId="f45aeacb-f036-4069-89c6-3b9835dd78af" providerId="ADAL" clId="{678B7D42-1AAC-449D-9780-C0881AFF8D05}" dt="2022-11-09T17:28:35.465" v="273"/>
          <ac:spMkLst>
            <pc:docMk/>
            <pc:sldMk cId="2076893954" sldId="261"/>
            <ac:spMk id="8" creationId="{4AD381E2-5ED7-05C6-BBF7-DA1D424C7582}"/>
          </ac:spMkLst>
        </pc:spChg>
        <pc:spChg chg="mod">
          <ac:chgData name="Carl  Geraghty" userId="f45aeacb-f036-4069-89c6-3b9835dd78af" providerId="ADAL" clId="{678B7D42-1AAC-449D-9780-C0881AFF8D05}" dt="2022-11-09T17:28:35.465" v="273"/>
          <ac:spMkLst>
            <pc:docMk/>
            <pc:sldMk cId="2076893954" sldId="261"/>
            <ac:spMk id="10" creationId="{59F5CB60-E659-8717-1ACE-52E70F408402}"/>
          </ac:spMkLst>
        </pc:spChg>
        <pc:spChg chg="mod">
          <ac:chgData name="Carl  Geraghty" userId="f45aeacb-f036-4069-89c6-3b9835dd78af" providerId="ADAL" clId="{678B7D42-1AAC-449D-9780-C0881AFF8D05}" dt="2022-11-09T17:28:35.465" v="273"/>
          <ac:spMkLst>
            <pc:docMk/>
            <pc:sldMk cId="2076893954" sldId="261"/>
            <ac:spMk id="12" creationId="{F35A4AB4-A4FD-DFDB-28C7-1D4C552E4AE5}"/>
          </ac:spMkLst>
        </pc:spChg>
        <pc:spChg chg="mod">
          <ac:chgData name="Carl  Geraghty" userId="f45aeacb-f036-4069-89c6-3b9835dd78af" providerId="ADAL" clId="{678B7D42-1AAC-449D-9780-C0881AFF8D05}" dt="2022-11-09T17:28:35.465" v="273"/>
          <ac:spMkLst>
            <pc:docMk/>
            <pc:sldMk cId="2076893954" sldId="261"/>
            <ac:spMk id="14" creationId="{731D4BCF-CB29-79A2-0989-C1C41E495599}"/>
          </ac:spMkLst>
        </pc:spChg>
        <pc:spChg chg="add mod">
          <ac:chgData name="Carl  Geraghty" userId="f45aeacb-f036-4069-89c6-3b9835dd78af" providerId="ADAL" clId="{678B7D42-1AAC-449D-9780-C0881AFF8D05}" dt="2022-11-09T17:32:41.392" v="366" actId="2711"/>
          <ac:spMkLst>
            <pc:docMk/>
            <pc:sldMk cId="2076893954" sldId="261"/>
            <ac:spMk id="15" creationId="{03993ADE-C582-ABAE-21D3-AE0C8AF56F87}"/>
          </ac:spMkLst>
        </pc:spChg>
        <pc:spChg chg="add mod">
          <ac:chgData name="Carl  Geraghty" userId="f45aeacb-f036-4069-89c6-3b9835dd78af" providerId="ADAL" clId="{678B7D42-1AAC-449D-9780-C0881AFF8D05}" dt="2022-11-09T17:43:09.674" v="659" actId="403"/>
          <ac:spMkLst>
            <pc:docMk/>
            <pc:sldMk cId="2076893954" sldId="261"/>
            <ac:spMk id="16" creationId="{9AB8A8A8-3FAE-94F5-044F-EA93398CADE9}"/>
          </ac:spMkLst>
        </pc:spChg>
        <pc:grpChg chg="add mod">
          <ac:chgData name="Carl  Geraghty" userId="f45aeacb-f036-4069-89c6-3b9835dd78af" providerId="ADAL" clId="{678B7D42-1AAC-449D-9780-C0881AFF8D05}" dt="2022-11-09T17:29:23.738" v="302" actId="1076"/>
          <ac:grpSpMkLst>
            <pc:docMk/>
            <pc:sldMk cId="2076893954" sldId="261"/>
            <ac:grpSpMk id="7" creationId="{6DDB2F94-D818-05C1-31D0-A0D1D5753896}"/>
          </ac:grpSpMkLst>
        </pc:grpChg>
        <pc:grpChg chg="add mod">
          <ac:chgData name="Carl  Geraghty" userId="f45aeacb-f036-4069-89c6-3b9835dd78af" providerId="ADAL" clId="{678B7D42-1AAC-449D-9780-C0881AFF8D05}" dt="2022-11-09T17:29:43.523" v="307" actId="1076"/>
          <ac:grpSpMkLst>
            <pc:docMk/>
            <pc:sldMk cId="2076893954" sldId="261"/>
            <ac:grpSpMk id="9" creationId="{CAE54C3A-3E93-6E66-110D-4A0916232CD2}"/>
          </ac:grpSpMkLst>
        </pc:grpChg>
        <pc:grpChg chg="add mod">
          <ac:chgData name="Carl  Geraghty" userId="f45aeacb-f036-4069-89c6-3b9835dd78af" providerId="ADAL" clId="{678B7D42-1AAC-449D-9780-C0881AFF8D05}" dt="2022-11-09T17:29:30.849" v="304" actId="1076"/>
          <ac:grpSpMkLst>
            <pc:docMk/>
            <pc:sldMk cId="2076893954" sldId="261"/>
            <ac:grpSpMk id="11" creationId="{91CA9F66-B2F1-A2C1-A38D-4906C6E01479}"/>
          </ac:grpSpMkLst>
        </pc:grpChg>
        <pc:grpChg chg="add mod">
          <ac:chgData name="Carl  Geraghty" userId="f45aeacb-f036-4069-89c6-3b9835dd78af" providerId="ADAL" clId="{678B7D42-1AAC-449D-9780-C0881AFF8D05}" dt="2022-11-09T17:29:15.143" v="298" actId="1076"/>
          <ac:grpSpMkLst>
            <pc:docMk/>
            <pc:sldMk cId="2076893954" sldId="261"/>
            <ac:grpSpMk id="13" creationId="{83C3ACBF-D4F1-CDBF-0AFA-E5E7255025B7}"/>
          </ac:grpSpMkLst>
        </pc:grpChg>
      </pc:sldChg>
      <pc:sldChg chg="addSp delSp modSp new mod setBg modNotesTx">
        <pc:chgData name="Carl  Geraghty" userId="f45aeacb-f036-4069-89c6-3b9835dd78af" providerId="ADAL" clId="{678B7D42-1AAC-449D-9780-C0881AFF8D05}" dt="2022-11-10T09:00:59.478" v="1635" actId="20577"/>
        <pc:sldMkLst>
          <pc:docMk/>
          <pc:sldMk cId="1578743472" sldId="262"/>
        </pc:sldMkLst>
        <pc:spChg chg="del">
          <ac:chgData name="Carl  Geraghty" userId="f45aeacb-f036-4069-89c6-3b9835dd78af" providerId="ADAL" clId="{678B7D42-1AAC-449D-9780-C0881AFF8D05}" dt="2022-11-09T17:30:27.018" v="342" actId="478"/>
          <ac:spMkLst>
            <pc:docMk/>
            <pc:sldMk cId="1578743472" sldId="262"/>
            <ac:spMk id="2" creationId="{DB090E9B-5285-AAB4-8AC6-3505CB93C415}"/>
          </ac:spMkLst>
        </pc:spChg>
        <pc:spChg chg="del">
          <ac:chgData name="Carl  Geraghty" userId="f45aeacb-f036-4069-89c6-3b9835dd78af" providerId="ADAL" clId="{678B7D42-1AAC-449D-9780-C0881AFF8D05}" dt="2022-11-09T17:30:24.785" v="341" actId="478"/>
          <ac:spMkLst>
            <pc:docMk/>
            <pc:sldMk cId="1578743472" sldId="262"/>
            <ac:spMk id="3" creationId="{E169D291-8677-7BF5-0583-CFF871469835}"/>
          </ac:spMkLst>
        </pc:spChg>
        <pc:spChg chg="add mod">
          <ac:chgData name="Carl  Geraghty" userId="f45aeacb-f036-4069-89c6-3b9835dd78af" providerId="ADAL" clId="{678B7D42-1AAC-449D-9780-C0881AFF8D05}" dt="2022-11-09T17:42:01.626" v="648" actId="207"/>
          <ac:spMkLst>
            <pc:docMk/>
            <pc:sldMk cId="1578743472" sldId="262"/>
            <ac:spMk id="4" creationId="{B0EABAD6-E5F8-6793-C64C-CCADE5C07428}"/>
          </ac:spMkLst>
        </pc:spChg>
        <pc:picChg chg="add mod">
          <ac:chgData name="Carl  Geraghty" userId="f45aeacb-f036-4069-89c6-3b9835dd78af" providerId="ADAL" clId="{678B7D42-1AAC-449D-9780-C0881AFF8D05}" dt="2022-11-09T17:36:41.550" v="604" actId="1076"/>
          <ac:picMkLst>
            <pc:docMk/>
            <pc:sldMk cId="1578743472" sldId="262"/>
            <ac:picMk id="6" creationId="{498A56A5-DFBC-D8A6-C394-F7E9A87D6771}"/>
          </ac:picMkLst>
        </pc:picChg>
        <pc:picChg chg="add mod">
          <ac:chgData name="Carl  Geraghty" userId="f45aeacb-f036-4069-89c6-3b9835dd78af" providerId="ADAL" clId="{678B7D42-1AAC-449D-9780-C0881AFF8D05}" dt="2022-11-09T17:36:25.980" v="602"/>
          <ac:picMkLst>
            <pc:docMk/>
            <pc:sldMk cId="1578743472" sldId="262"/>
            <ac:picMk id="7" creationId="{334F13D6-4612-CBCD-21E2-A3BB2D97358B}"/>
          </ac:picMkLst>
        </pc:picChg>
      </pc:sldChg>
      <pc:sldChg chg="addSp delSp modSp new mod setBg modNotesTx">
        <pc:chgData name="Carl  Geraghty" userId="f45aeacb-f036-4069-89c6-3b9835dd78af" providerId="ADAL" clId="{678B7D42-1AAC-449D-9780-C0881AFF8D05}" dt="2022-11-10T09:01:28.245" v="1649" actId="20577"/>
        <pc:sldMkLst>
          <pc:docMk/>
          <pc:sldMk cId="4035620060" sldId="263"/>
        </pc:sldMkLst>
        <pc:spChg chg="del">
          <ac:chgData name="Carl  Geraghty" userId="f45aeacb-f036-4069-89c6-3b9835dd78af" providerId="ADAL" clId="{678B7D42-1AAC-449D-9780-C0881AFF8D05}" dt="2022-11-09T17:38:21.350" v="614" actId="478"/>
          <ac:spMkLst>
            <pc:docMk/>
            <pc:sldMk cId="4035620060" sldId="263"/>
            <ac:spMk id="2" creationId="{CF15FD3D-0EDD-D8BA-5C75-CCBC6CF362C8}"/>
          </ac:spMkLst>
        </pc:spChg>
        <pc:spChg chg="del">
          <ac:chgData name="Carl  Geraghty" userId="f45aeacb-f036-4069-89c6-3b9835dd78af" providerId="ADAL" clId="{678B7D42-1AAC-449D-9780-C0881AFF8D05}" dt="2022-11-09T17:38:24.795" v="615" actId="478"/>
          <ac:spMkLst>
            <pc:docMk/>
            <pc:sldMk cId="4035620060" sldId="263"/>
            <ac:spMk id="3" creationId="{F609C436-E9DE-6D61-951A-5BF6B5FA6841}"/>
          </ac:spMkLst>
        </pc:spChg>
        <pc:spChg chg="add mod">
          <ac:chgData name="Carl  Geraghty" userId="f45aeacb-f036-4069-89c6-3b9835dd78af" providerId="ADAL" clId="{678B7D42-1AAC-449D-9780-C0881AFF8D05}" dt="2022-11-09T17:41:45.449" v="646" actId="1076"/>
          <ac:spMkLst>
            <pc:docMk/>
            <pc:sldMk cId="4035620060" sldId="263"/>
            <ac:spMk id="5" creationId="{8CB7A45C-3D50-8FA7-C54D-71247824E894}"/>
          </ac:spMkLst>
        </pc:spChg>
        <pc:picChg chg="add mod">
          <ac:chgData name="Carl  Geraghty" userId="f45aeacb-f036-4069-89c6-3b9835dd78af" providerId="ADAL" clId="{678B7D42-1AAC-449D-9780-C0881AFF8D05}" dt="2022-11-09T17:48:20.329" v="675" actId="14100"/>
          <ac:picMkLst>
            <pc:docMk/>
            <pc:sldMk cId="4035620060" sldId="263"/>
            <ac:picMk id="7" creationId="{6BDAF7D1-ED18-B6A1-FB7D-4980C4BA480E}"/>
          </ac:picMkLst>
        </pc:picChg>
        <pc:picChg chg="add mod">
          <ac:chgData name="Carl  Geraghty" userId="f45aeacb-f036-4069-89c6-3b9835dd78af" providerId="ADAL" clId="{678B7D42-1AAC-449D-9780-C0881AFF8D05}" dt="2022-11-09T17:39:28.731" v="631"/>
          <ac:picMkLst>
            <pc:docMk/>
            <pc:sldMk cId="4035620060" sldId="263"/>
            <ac:picMk id="8" creationId="{0225AC9B-9B80-3FFB-92BC-E32BD92894AA}"/>
          </ac:picMkLst>
        </pc:picChg>
        <pc:picChg chg="add mod modCrop">
          <ac:chgData name="Carl  Geraghty" userId="f45aeacb-f036-4069-89c6-3b9835dd78af" providerId="ADAL" clId="{678B7D42-1AAC-449D-9780-C0881AFF8D05}" dt="2022-11-09T17:48:08.255" v="674" actId="14100"/>
          <ac:picMkLst>
            <pc:docMk/>
            <pc:sldMk cId="4035620060" sldId="263"/>
            <ac:picMk id="10" creationId="{B2293B5A-C55F-2F0A-AEFB-268266423227}"/>
          </ac:picMkLst>
        </pc:picChg>
      </pc:sldChg>
      <pc:sldChg chg="new del">
        <pc:chgData name="Carl  Geraghty" userId="f45aeacb-f036-4069-89c6-3b9835dd78af" providerId="ADAL" clId="{678B7D42-1AAC-449D-9780-C0881AFF8D05}" dt="2022-11-10T09:40:42.153" v="2074" actId="2696"/>
        <pc:sldMkLst>
          <pc:docMk/>
          <pc:sldMk cId="2543529884" sldId="264"/>
        </pc:sldMkLst>
      </pc:sldChg>
    </pc:docChg>
  </pc:docChgLst>
  <pc:docChgLst>
    <pc:chgData name="Carl  Geraghty" userId="S::carl.geraghty@vibeuk.org::f45aeacb-f036-4069-89c6-3b9835dd78af" providerId="AD" clId="Web-{F5BA619F-4225-4282-86DA-E2326541F526}"/>
    <pc:docChg chg="addSld modSld">
      <pc:chgData name="Carl  Geraghty" userId="S::carl.geraghty@vibeuk.org::f45aeacb-f036-4069-89c6-3b9835dd78af" providerId="AD" clId="Web-{F5BA619F-4225-4282-86DA-E2326541F526}" dt="2022-11-09T17:08:12.654" v="6"/>
      <pc:docMkLst>
        <pc:docMk/>
      </pc:docMkLst>
      <pc:sldChg chg="addSp delSp modSp mod setBg">
        <pc:chgData name="Carl  Geraghty" userId="S::carl.geraghty@vibeuk.org::f45aeacb-f036-4069-89c6-3b9835dd78af" providerId="AD" clId="Web-{F5BA619F-4225-4282-86DA-E2326541F526}" dt="2022-11-09T17:07:15.900" v="5"/>
        <pc:sldMkLst>
          <pc:docMk/>
          <pc:sldMk cId="109857222" sldId="256"/>
        </pc:sldMkLst>
        <pc:spChg chg="del mod">
          <ac:chgData name="Carl  Geraghty" userId="S::carl.geraghty@vibeuk.org::f45aeacb-f036-4069-89c6-3b9835dd78af" providerId="AD" clId="Web-{F5BA619F-4225-4282-86DA-E2326541F526}" dt="2022-11-09T17:07:04.665" v="2"/>
          <ac:spMkLst>
            <pc:docMk/>
            <pc:sldMk cId="109857222" sldId="256"/>
            <ac:spMk id="2" creationId="{00000000-0000-0000-0000-000000000000}"/>
          </ac:spMkLst>
        </pc:spChg>
        <pc:spChg chg="del mod">
          <ac:chgData name="Carl  Geraghty" userId="S::carl.geraghty@vibeuk.org::f45aeacb-f036-4069-89c6-3b9835dd78af" providerId="AD" clId="Web-{F5BA619F-4225-4282-86DA-E2326541F526}" dt="2022-11-09T17:07:06.634" v="3"/>
          <ac:spMkLst>
            <pc:docMk/>
            <pc:sldMk cId="109857222" sldId="256"/>
            <ac:spMk id="3" creationId="{00000000-0000-0000-0000-000000000000}"/>
          </ac:spMkLst>
        </pc:spChg>
        <pc:picChg chg="add mod">
          <ac:chgData name="Carl  Geraghty" userId="S::carl.geraghty@vibeuk.org::f45aeacb-f036-4069-89c6-3b9835dd78af" providerId="AD" clId="Web-{F5BA619F-4225-4282-86DA-E2326541F526}" dt="2022-11-09T17:06:56.805" v="1"/>
          <ac:picMkLst>
            <pc:docMk/>
            <pc:sldMk cId="109857222" sldId="256"/>
            <ac:picMk id="4" creationId="{977B061C-14B0-17EE-9E4E-8A933FE23654}"/>
          </ac:picMkLst>
        </pc:picChg>
        <pc:picChg chg="add del mod">
          <ac:chgData name="Carl  Geraghty" userId="S::carl.geraghty@vibeuk.org::f45aeacb-f036-4069-89c6-3b9835dd78af" providerId="AD" clId="Web-{F5BA619F-4225-4282-86DA-E2326541F526}" dt="2022-11-09T17:07:15.900" v="5"/>
          <ac:picMkLst>
            <pc:docMk/>
            <pc:sldMk cId="109857222" sldId="256"/>
            <ac:picMk id="5" creationId="{FD8E13B1-7344-AAC4-AF68-A85C98602780}"/>
          </ac:picMkLst>
        </pc:picChg>
      </pc:sldChg>
      <pc:sldChg chg="new">
        <pc:chgData name="Carl  Geraghty" userId="S::carl.geraghty@vibeuk.org::f45aeacb-f036-4069-89c6-3b9835dd78af" providerId="AD" clId="Web-{F5BA619F-4225-4282-86DA-E2326541F526}" dt="2022-11-09T17:08:12.654" v="6"/>
        <pc:sldMkLst>
          <pc:docMk/>
          <pc:sldMk cId="1952337682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BA5A8-2741-456F-A410-699893BDAF77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44E65-C715-428E-9A32-A2C903849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209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44E65-C715-428E-9A32-A2C90384997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596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Real time intervention to prevent ASB, criminal activity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44E65-C715-428E-9A32-A2C90384997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307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Good feedback from chief inspector Andy blizzard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44E65-C715-428E-9A32-A2C90384997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690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Two detached sessions in Runcorn </a:t>
            </a:r>
          </a:p>
          <a:p>
            <a:endParaRPr lang="en-GB" dirty="0"/>
          </a:p>
          <a:p>
            <a:r>
              <a:rPr lang="en-GB" dirty="0"/>
              <a:t>We meet the same group each week over in palace fields and on phoenix park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44E65-C715-428E-9A32-A2C90384997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237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Inclusive needs club </a:t>
            </a:r>
          </a:p>
          <a:p>
            <a:endParaRPr lang="en-GB" dirty="0"/>
          </a:p>
          <a:p>
            <a:r>
              <a:rPr lang="en-GB" dirty="0"/>
              <a:t>Every fortnight build social development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44E65-C715-428E-9A32-A2C90384997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807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Hidden Harm </a:t>
            </a:r>
          </a:p>
          <a:p>
            <a:endParaRPr lang="en-GB" dirty="0"/>
          </a:p>
          <a:p>
            <a:r>
              <a:rPr lang="en-GB" dirty="0"/>
              <a:t>Parental substance misuse or co occurring mental health </a:t>
            </a:r>
          </a:p>
          <a:p>
            <a:endParaRPr lang="en-GB" dirty="0"/>
          </a:p>
          <a:p>
            <a:r>
              <a:rPr lang="en-GB" dirty="0"/>
              <a:t>Respite for YP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44E65-C715-428E-9A32-A2C90384997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053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/>
              <a:t>Out cold – substance misuse </a:t>
            </a:r>
            <a:r>
              <a:rPr lang="en-GB" sz="2000" dirty="0"/>
              <a:t>course in partnership with Cheshire police </a:t>
            </a:r>
          </a:p>
          <a:p>
            <a:endParaRPr lang="en-GB" sz="2000" dirty="0"/>
          </a:p>
          <a:p>
            <a:r>
              <a:rPr lang="en-GB" sz="2000" dirty="0"/>
              <a:t>1 x 4 hours session a month in each area for first offence YP </a:t>
            </a:r>
          </a:p>
          <a:p>
            <a:r>
              <a:rPr lang="en-GB" sz="2000" dirty="0"/>
              <a:t>Mandatory before they enter the YJS</a:t>
            </a:r>
          </a:p>
          <a:p>
            <a:endParaRPr lang="en-GB" sz="2000" dirty="0"/>
          </a:p>
          <a:p>
            <a:r>
              <a:rPr lang="en-GB" sz="2000" dirty="0"/>
              <a:t>PVP – 12 week </a:t>
            </a:r>
          </a:p>
          <a:p>
            <a:endParaRPr lang="en-GB" sz="2000" dirty="0"/>
          </a:p>
          <a:p>
            <a:r>
              <a:rPr lang="en-GB" sz="2000" dirty="0"/>
              <a:t>Both police referrals 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44E65-C715-428E-9A32-A2C90384997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719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12 week mental programme </a:t>
            </a:r>
          </a:p>
          <a:p>
            <a:endParaRPr lang="en-GB" dirty="0"/>
          </a:p>
          <a:p>
            <a:r>
              <a:rPr lang="en-GB" dirty="0"/>
              <a:t>2 cohorts pending for Runcorn schools awaiting funding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Previous funding from health improvement </a:t>
            </a:r>
          </a:p>
          <a:p>
            <a:r>
              <a:rPr lang="en-GB" dirty="0"/>
              <a:t>The grange </a:t>
            </a:r>
          </a:p>
          <a:p>
            <a:r>
              <a:rPr lang="en-GB" dirty="0"/>
              <a:t>Wade deacon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44E65-C715-428E-9A32-A2C90384997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080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Carl.geraghty@vibeuk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icon&#10;&#10;Description automatically generated">
            <a:extLst>
              <a:ext uri="{FF2B5EF4-FFF2-40B4-BE49-F238E27FC236}">
                <a16:creationId xmlns:a16="http://schemas.microsoft.com/office/drawing/2014/main" id="{977B061C-14B0-17EE-9E4E-8A933FE23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31982"/>
            <a:ext cx="10515599" cy="35490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775B55-E5D2-E573-5FFC-DDB0FAA1DB0D}"/>
              </a:ext>
            </a:extLst>
          </p:cNvPr>
          <p:cNvSpPr txBox="1"/>
          <p:nvPr/>
        </p:nvSpPr>
        <p:spPr>
          <a:xfrm>
            <a:off x="1762539" y="5512904"/>
            <a:ext cx="83091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hlinkClick r:id="rId4"/>
              </a:rPr>
              <a:t>Carl.geraghty@vibeuk.org</a:t>
            </a:r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Project Lead 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6DDB2F94-D818-05C1-31D0-A0D1D5753896}"/>
              </a:ext>
            </a:extLst>
          </p:cNvPr>
          <p:cNvGrpSpPr>
            <a:grpSpLocks noChangeAspect="1"/>
          </p:cNvGrpSpPr>
          <p:nvPr/>
        </p:nvGrpSpPr>
        <p:grpSpPr>
          <a:xfrm>
            <a:off x="280572" y="2769336"/>
            <a:ext cx="1712653" cy="1712646"/>
            <a:chOff x="0" y="0"/>
            <a:chExt cx="6350000" cy="634997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4AD381E2-5ED7-05C6-BBF7-DA1D424C7582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6666" b="-16666"/>
              </a:stretch>
            </a:blipFill>
          </p:spPr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CAE54C3A-3E93-6E66-110D-4A0916232CD2}"/>
              </a:ext>
            </a:extLst>
          </p:cNvPr>
          <p:cNvGrpSpPr>
            <a:grpSpLocks noChangeAspect="1"/>
          </p:cNvGrpSpPr>
          <p:nvPr/>
        </p:nvGrpSpPr>
        <p:grpSpPr>
          <a:xfrm>
            <a:off x="9983445" y="2769336"/>
            <a:ext cx="1672647" cy="1672640"/>
            <a:chOff x="0" y="0"/>
            <a:chExt cx="6350000" cy="6349975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59F5CB60-E659-8717-1ACE-52E70F408402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1513" t="-56093" r="-11683" b="-8169"/>
              </a:stretch>
            </a:blipFill>
          </p:spPr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91CA9F66-B2F1-A2C1-A38D-4906C6E01479}"/>
              </a:ext>
            </a:extLst>
          </p:cNvPr>
          <p:cNvGrpSpPr>
            <a:grpSpLocks noChangeAspect="1"/>
          </p:cNvGrpSpPr>
          <p:nvPr/>
        </p:nvGrpSpPr>
        <p:grpSpPr>
          <a:xfrm>
            <a:off x="9983445" y="4930138"/>
            <a:ext cx="1657407" cy="1657400"/>
            <a:chOff x="0" y="0"/>
            <a:chExt cx="6350000" cy="6349975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F35A4AB4-A4FD-DFDB-28C7-1D4C552E4AE5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6666" b="-16666"/>
              </a:stretch>
            </a:blipFill>
          </p:spPr>
        </p:sp>
      </p:grpSp>
      <p:grpSp>
        <p:nvGrpSpPr>
          <p:cNvPr id="13" name="Group 4">
            <a:extLst>
              <a:ext uri="{FF2B5EF4-FFF2-40B4-BE49-F238E27FC236}">
                <a16:creationId xmlns:a16="http://schemas.microsoft.com/office/drawing/2014/main" id="{83C3ACBF-D4F1-CDBF-0AFA-E5E7255025B7}"/>
              </a:ext>
            </a:extLst>
          </p:cNvPr>
          <p:cNvGrpSpPr>
            <a:grpSpLocks noChangeAspect="1"/>
          </p:cNvGrpSpPr>
          <p:nvPr/>
        </p:nvGrpSpPr>
        <p:grpSpPr>
          <a:xfrm>
            <a:off x="312006" y="4937759"/>
            <a:ext cx="1649786" cy="1649779"/>
            <a:chOff x="0" y="0"/>
            <a:chExt cx="6350000" cy="63499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31D4BCF-CB29-79A2-0989-C1C41E495599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16666" b="-16666"/>
              </a:stretch>
            </a:blipFill>
          </p:spPr>
        </p:sp>
      </p:grpSp>
      <p:sp>
        <p:nvSpPr>
          <p:cNvPr id="15" name="TextBox 10">
            <a:extLst>
              <a:ext uri="{FF2B5EF4-FFF2-40B4-BE49-F238E27FC236}">
                <a16:creationId xmlns:a16="http://schemas.microsoft.com/office/drawing/2014/main" id="{03993ADE-C582-ABAE-21D3-AE0C8AF56F87}"/>
              </a:ext>
            </a:extLst>
          </p:cNvPr>
          <p:cNvSpPr txBox="1"/>
          <p:nvPr/>
        </p:nvSpPr>
        <p:spPr>
          <a:xfrm>
            <a:off x="3540819" y="-217104"/>
            <a:ext cx="5110361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E800CF"/>
                </a:solidFill>
                <a:latin typeface="Ubuntu Bold"/>
              </a:rPr>
              <a:t>Outreach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9AB8A8A8-3FAE-94F5-044F-EA93398CADE9}"/>
              </a:ext>
            </a:extLst>
          </p:cNvPr>
          <p:cNvSpPr txBox="1"/>
          <p:nvPr/>
        </p:nvSpPr>
        <p:spPr>
          <a:xfrm>
            <a:off x="2208555" y="1234440"/>
            <a:ext cx="7414260" cy="4909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2"/>
              </a:lnSpc>
            </a:pPr>
            <a:r>
              <a:rPr lang="en-US" sz="2400" dirty="0">
                <a:solidFill>
                  <a:schemeClr val="bg1"/>
                </a:solidFill>
                <a:latin typeface="Ubuntu Bold"/>
              </a:rPr>
              <a:t>You may have seen our youth workers out and about on a Thursday, Friday and Saturday across </a:t>
            </a:r>
            <a:r>
              <a:rPr lang="en-US" sz="2400" dirty="0" err="1">
                <a:solidFill>
                  <a:schemeClr val="bg1"/>
                </a:solidFill>
                <a:latin typeface="Ubuntu Bold"/>
              </a:rPr>
              <a:t>Widnes</a:t>
            </a:r>
            <a:r>
              <a:rPr lang="en-US" sz="2400" dirty="0">
                <a:solidFill>
                  <a:schemeClr val="bg1"/>
                </a:solidFill>
                <a:latin typeface="Ubuntu Bold"/>
              </a:rPr>
              <a:t> and Runcorn.</a:t>
            </a:r>
          </a:p>
          <a:p>
            <a:pPr algn="ctr">
              <a:lnSpc>
                <a:spcPts val="5592"/>
              </a:lnSpc>
            </a:pPr>
            <a:endParaRPr lang="en-US" sz="2400" dirty="0">
              <a:solidFill>
                <a:schemeClr val="bg1"/>
              </a:solidFill>
              <a:latin typeface="Ubuntu Bold"/>
            </a:endParaRPr>
          </a:p>
          <a:p>
            <a:pPr algn="ctr">
              <a:lnSpc>
                <a:spcPts val="5592"/>
              </a:lnSpc>
            </a:pPr>
            <a:r>
              <a:rPr lang="en-US" sz="2400" dirty="0">
                <a:solidFill>
                  <a:schemeClr val="bg1"/>
                </a:solidFill>
                <a:latin typeface="Ubuntu Bold"/>
              </a:rPr>
              <a:t>We offer: </a:t>
            </a:r>
          </a:p>
          <a:p>
            <a:pPr algn="ctr">
              <a:lnSpc>
                <a:spcPts val="5592"/>
              </a:lnSpc>
            </a:pPr>
            <a:r>
              <a:rPr lang="en-US" sz="2400" dirty="0">
                <a:solidFill>
                  <a:schemeClr val="bg1"/>
                </a:solidFill>
                <a:latin typeface="Ubuntu Bold"/>
              </a:rPr>
              <a:t>Sexual health advice and contraception</a:t>
            </a:r>
          </a:p>
          <a:p>
            <a:pPr algn="ctr">
              <a:lnSpc>
                <a:spcPts val="5592"/>
              </a:lnSpc>
            </a:pPr>
            <a:r>
              <a:rPr lang="en-US" sz="2400" dirty="0">
                <a:solidFill>
                  <a:schemeClr val="bg1"/>
                </a:solidFill>
                <a:latin typeface="Ubuntu Bold"/>
              </a:rPr>
              <a:t>Signpost YP to other agencies</a:t>
            </a:r>
          </a:p>
        </p:txBody>
      </p:sp>
    </p:spTree>
    <p:extLst>
      <p:ext uri="{BB962C8B-B14F-4D97-AF65-F5344CB8AC3E}">
        <p14:creationId xmlns:p14="http://schemas.microsoft.com/office/powerpoint/2010/main" val="2076893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86D2D55-7E0E-084E-A02F-769C3905D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316" y="5751642"/>
            <a:ext cx="2528037" cy="854160"/>
          </a:xfrm>
          <a:prstGeom prst="rect">
            <a:avLst/>
          </a:prstGeom>
        </p:spPr>
      </p:pic>
      <p:pic>
        <p:nvPicPr>
          <p:cNvPr id="7" name="Picture 2" descr="Halton Borough Council Logo png transparent">
            <a:extLst>
              <a:ext uri="{FF2B5EF4-FFF2-40B4-BE49-F238E27FC236}">
                <a16:creationId xmlns:a16="http://schemas.microsoft.com/office/drawing/2014/main" id="{A8A5F0CD-DC84-4CF2-A234-56A96C5B9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56" y="5675250"/>
            <a:ext cx="930552" cy="930552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BAE539A-30E6-A559-1A6F-E9CD90C66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37" y="5675250"/>
            <a:ext cx="2045096" cy="886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EE4C282A-97E1-D96C-F6A1-5187B3310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24" y="1251971"/>
            <a:ext cx="3552634" cy="2664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people standing in the street&#10;&#10;Description automatically generated with low confidence">
            <a:extLst>
              <a:ext uri="{FF2B5EF4-FFF2-40B4-BE49-F238E27FC236}">
                <a16:creationId xmlns:a16="http://schemas.microsoft.com/office/drawing/2014/main" id="{6BFE2323-83E8-8E33-9F6C-F34DB76E25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t="22400" r="18666" b="16133"/>
          <a:stretch/>
        </p:blipFill>
        <p:spPr>
          <a:xfrm>
            <a:off x="4288216" y="3283522"/>
            <a:ext cx="4150439" cy="23917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B1EC09-B8A3-8A84-E13B-8C4321E64E4E}"/>
              </a:ext>
            </a:extLst>
          </p:cNvPr>
          <p:cNvSpPr txBox="1"/>
          <p:nvPr/>
        </p:nvSpPr>
        <p:spPr>
          <a:xfrm>
            <a:off x="276456" y="191009"/>
            <a:ext cx="8023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Halton – Partnership work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9C8E16-347E-6373-F81B-86B421ABBA3E}"/>
              </a:ext>
            </a:extLst>
          </p:cNvPr>
          <p:cNvSpPr txBox="1"/>
          <p:nvPr/>
        </p:nvSpPr>
        <p:spPr>
          <a:xfrm>
            <a:off x="5380188" y="983335"/>
            <a:ext cx="814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Mischief night – Multi agency hub </a:t>
            </a:r>
            <a:endParaRPr lang="en-GB" sz="32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6897AE-AE0C-32C9-66BB-B8B53D571347}"/>
              </a:ext>
            </a:extLst>
          </p:cNvPr>
          <p:cNvSpPr txBox="1"/>
          <p:nvPr/>
        </p:nvSpPr>
        <p:spPr>
          <a:xfrm>
            <a:off x="5380188" y="1630304"/>
            <a:ext cx="814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Lock out events @ The venue </a:t>
            </a:r>
            <a:endParaRPr lang="en-GB" sz="32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824A99-B7EE-596E-C21A-3CF0F1B822B5}"/>
              </a:ext>
            </a:extLst>
          </p:cNvPr>
          <p:cNvSpPr txBox="1"/>
          <p:nvPr/>
        </p:nvSpPr>
        <p:spPr>
          <a:xfrm>
            <a:off x="5380188" y="2195249"/>
            <a:ext cx="814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Silver jubilee – Fireworks </a:t>
            </a:r>
            <a:endParaRPr lang="en-GB" sz="32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337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B7A45C-3D50-8FA7-C54D-71247824E894}"/>
              </a:ext>
            </a:extLst>
          </p:cNvPr>
          <p:cNvSpPr txBox="1"/>
          <p:nvPr/>
        </p:nvSpPr>
        <p:spPr>
          <a:xfrm>
            <a:off x="259080" y="271195"/>
            <a:ext cx="7284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Halton Detached Youth Work Riverside Housing </a:t>
            </a:r>
          </a:p>
          <a:p>
            <a:r>
              <a:rPr lang="en-GB" sz="24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Halton Detached Youth Work Windmill Hill</a:t>
            </a:r>
          </a:p>
        </p:txBody>
      </p: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6BDAF7D1-ED18-B6A1-FB7D-4980C4BA4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83" y="1389965"/>
            <a:ext cx="3563728" cy="5041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225AC9B-9B80-3FFB-92BC-E32BD9289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316" y="5751642"/>
            <a:ext cx="2528037" cy="854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293B5A-C55F-2F0A-AEFB-2682664232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50" t="16072" r="36750" b="5778"/>
          <a:stretch/>
        </p:blipFill>
        <p:spPr>
          <a:xfrm>
            <a:off x="5379721" y="1356361"/>
            <a:ext cx="3672842" cy="5074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5620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EABAD6-E5F8-6793-C64C-CCADE5C07428}"/>
              </a:ext>
            </a:extLst>
          </p:cNvPr>
          <p:cNvSpPr txBox="1"/>
          <p:nvPr/>
        </p:nvSpPr>
        <p:spPr>
          <a:xfrm>
            <a:off x="325048" y="203695"/>
            <a:ext cx="814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Halton</a:t>
            </a:r>
            <a:r>
              <a:rPr lang="en-US" sz="3200" b="1" dirty="0">
                <a:solidFill>
                  <a:srgbClr val="00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</a:t>
            </a:r>
            <a:r>
              <a:rPr lang="en-US" sz="3200" b="1" dirty="0">
                <a:solidFill>
                  <a:srgbClr val="00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endParaRPr lang="en-GB" sz="3200" b="1" dirty="0">
              <a:solidFill>
                <a:srgbClr val="00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 descr="Qr code&#10;&#10;Description automatically generated with medium confidence">
            <a:extLst>
              <a:ext uri="{FF2B5EF4-FFF2-40B4-BE49-F238E27FC236}">
                <a16:creationId xmlns:a16="http://schemas.microsoft.com/office/drawing/2014/main" id="{498A56A5-DFBC-D8A6-C394-F7E9A87D6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24" y="496082"/>
            <a:ext cx="5770952" cy="577095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34F13D6-4612-CBCD-21E2-A3BB2D973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316" y="5751642"/>
            <a:ext cx="2528037" cy="85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43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CF87D1-4D7E-0594-0824-3532B22723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00" t="27733" r="28100" b="22667"/>
          <a:stretch/>
        </p:blipFill>
        <p:spPr>
          <a:xfrm>
            <a:off x="7119256" y="173212"/>
            <a:ext cx="4552884" cy="64479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E393A9-4D6D-19E1-FA29-49A498578309}"/>
              </a:ext>
            </a:extLst>
          </p:cNvPr>
          <p:cNvSpPr txBox="1"/>
          <p:nvPr/>
        </p:nvSpPr>
        <p:spPr>
          <a:xfrm>
            <a:off x="252984" y="173212"/>
            <a:ext cx="719328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Halton Interact</a:t>
            </a:r>
          </a:p>
          <a:p>
            <a:endParaRPr lang="en-US" sz="32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32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Cohort 12 YP</a:t>
            </a:r>
          </a:p>
          <a:p>
            <a:endParaRPr lang="en-US" sz="32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12-week program </a:t>
            </a:r>
          </a:p>
          <a:p>
            <a:endParaRPr lang="en-US" sz="3600" b="1" dirty="0">
              <a:solidFill>
                <a:srgbClr val="00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2" descr="Halton Borough Council Logo png transparent">
            <a:extLst>
              <a:ext uri="{FF2B5EF4-FFF2-40B4-BE49-F238E27FC236}">
                <a16:creationId xmlns:a16="http://schemas.microsoft.com/office/drawing/2014/main" id="{57BCCF84-9627-CBA8-7FFD-C42F2CDFF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9" y="5002618"/>
            <a:ext cx="1528026" cy="152802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6736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756588-6EF7-B304-2CD9-CA60353F0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00" t="27022" r="27900" b="22844"/>
          <a:stretch/>
        </p:blipFill>
        <p:spPr>
          <a:xfrm>
            <a:off x="325048" y="1956203"/>
            <a:ext cx="2517668" cy="3585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667C95-EC98-218B-4184-D0EAB13CED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00" t="26667" r="28200" b="23200"/>
          <a:stretch/>
        </p:blipFill>
        <p:spPr>
          <a:xfrm>
            <a:off x="3284341" y="1956203"/>
            <a:ext cx="2487168" cy="3542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6466BE-DCF9-2D7D-F02E-DCEFAF9AF5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00" t="26667" r="27600" b="22666"/>
          <a:stretch/>
        </p:blipFill>
        <p:spPr>
          <a:xfrm>
            <a:off x="6376416" y="1944565"/>
            <a:ext cx="2487168" cy="3474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575389-5ACE-1E07-28C9-AB7AA22EDA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800" t="33424" r="27800" b="16133"/>
          <a:stretch/>
        </p:blipFill>
        <p:spPr>
          <a:xfrm>
            <a:off x="9379784" y="1944242"/>
            <a:ext cx="2487168" cy="34594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AF60D3-F47F-C51D-0E91-0F6180515B0D}"/>
              </a:ext>
            </a:extLst>
          </p:cNvPr>
          <p:cNvSpPr txBox="1"/>
          <p:nvPr/>
        </p:nvSpPr>
        <p:spPr>
          <a:xfrm>
            <a:off x="325048" y="203695"/>
            <a:ext cx="814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Halton area contracts:</a:t>
            </a:r>
            <a:endParaRPr lang="en-GB" sz="32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F136B-50C2-0CA4-BB85-8903CBD342E3}"/>
              </a:ext>
            </a:extLst>
          </p:cNvPr>
          <p:cNvSpPr txBox="1"/>
          <p:nvPr/>
        </p:nvSpPr>
        <p:spPr>
          <a:xfrm>
            <a:off x="451104" y="1067079"/>
            <a:ext cx="7571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What is coming in Winter 2022/23?</a:t>
            </a:r>
            <a:endParaRPr lang="en-GB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459188-FB29-E6A4-8C1F-6698CD0BE8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316" y="5751642"/>
            <a:ext cx="2528037" cy="85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88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5B92F7-A739-972D-F63C-93F1FC8BAD31}"/>
              </a:ext>
            </a:extLst>
          </p:cNvPr>
          <p:cNvSpPr txBox="1"/>
          <p:nvPr/>
        </p:nvSpPr>
        <p:spPr>
          <a:xfrm>
            <a:off x="325048" y="203695"/>
            <a:ext cx="814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Halton area pipeline:</a:t>
            </a:r>
            <a:endParaRPr lang="en-GB" sz="32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303B2C-9E51-2C1B-2C35-E01F42E48A6D}"/>
              </a:ext>
            </a:extLst>
          </p:cNvPr>
          <p:cNvGrpSpPr>
            <a:grpSpLocks noChangeAspect="1"/>
          </p:cNvGrpSpPr>
          <p:nvPr/>
        </p:nvGrpSpPr>
        <p:grpSpPr>
          <a:xfrm>
            <a:off x="515298" y="4942114"/>
            <a:ext cx="3319729" cy="1410132"/>
            <a:chOff x="0" y="0"/>
            <a:chExt cx="4700016" cy="199644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99643726-2CEC-AEDA-F42F-4788ED47B061}"/>
                </a:ext>
              </a:extLst>
            </p:cNvPr>
            <p:cNvSpPr/>
            <p:nvPr/>
          </p:nvSpPr>
          <p:spPr>
            <a:xfrm>
              <a:off x="146050" y="220980"/>
              <a:ext cx="2059178" cy="1640967"/>
            </a:xfrm>
            <a:custGeom>
              <a:avLst/>
              <a:gdLst/>
              <a:ahLst/>
              <a:cxnLst/>
              <a:rect l="l" t="t" r="r" b="b"/>
              <a:pathLst>
                <a:path w="2059178" h="1640967">
                  <a:moveTo>
                    <a:pt x="2059051" y="1640967"/>
                  </a:moveTo>
                  <a:lnTo>
                    <a:pt x="0" y="1640967"/>
                  </a:lnTo>
                  <a:lnTo>
                    <a:pt x="0" y="0"/>
                  </a:lnTo>
                  <a:lnTo>
                    <a:pt x="2059178" y="0"/>
                  </a:lnTo>
                  <a:lnTo>
                    <a:pt x="2059178" y="1640967"/>
                  </a:lnTo>
                  <a:close/>
                </a:path>
              </a:pathLst>
            </a:custGeom>
            <a:blipFill>
              <a:blip r:embed="rId3"/>
              <a:stretch>
                <a:fillRect l="-3126" r="-3126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4044D0E-AA65-FE93-E27A-AC608CD4D3F3}"/>
                </a:ext>
              </a:extLst>
            </p:cNvPr>
            <p:cNvSpPr/>
            <p:nvPr/>
          </p:nvSpPr>
          <p:spPr>
            <a:xfrm>
              <a:off x="2421382" y="245872"/>
              <a:ext cx="2052066" cy="1633855"/>
            </a:xfrm>
            <a:custGeom>
              <a:avLst/>
              <a:gdLst/>
              <a:ahLst/>
              <a:cxnLst/>
              <a:rect l="l" t="t" r="r" b="b"/>
              <a:pathLst>
                <a:path w="2052066" h="1633855">
                  <a:moveTo>
                    <a:pt x="2052066" y="1633855"/>
                  </a:moveTo>
                  <a:lnTo>
                    <a:pt x="0" y="1633855"/>
                  </a:lnTo>
                  <a:lnTo>
                    <a:pt x="0" y="0"/>
                  </a:lnTo>
                  <a:lnTo>
                    <a:pt x="2052066" y="0"/>
                  </a:lnTo>
                  <a:lnTo>
                    <a:pt x="2052066" y="1633855"/>
                  </a:lnTo>
                  <a:close/>
                </a:path>
              </a:pathLst>
            </a:custGeom>
            <a:blipFill>
              <a:blip r:embed="rId4"/>
              <a:stretch>
                <a:fillRect t="-33731" b="-3373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DA36D141-CE54-6934-8254-6E5CF23BEAE7}"/>
                </a:ext>
              </a:extLst>
            </p:cNvPr>
            <p:cNvSpPr/>
            <p:nvPr/>
          </p:nvSpPr>
          <p:spPr>
            <a:xfrm>
              <a:off x="0" y="0"/>
              <a:ext cx="4700016" cy="1996440"/>
            </a:xfrm>
            <a:custGeom>
              <a:avLst/>
              <a:gdLst/>
              <a:ahLst/>
              <a:cxnLst/>
              <a:rect l="l" t="t" r="r" b="b"/>
              <a:pathLst>
                <a:path w="4700016" h="1996440">
                  <a:moveTo>
                    <a:pt x="4700016" y="1996440"/>
                  </a:moveTo>
                  <a:lnTo>
                    <a:pt x="0" y="1996440"/>
                  </a:lnTo>
                  <a:lnTo>
                    <a:pt x="0" y="0"/>
                  </a:lnTo>
                  <a:lnTo>
                    <a:pt x="4700016" y="0"/>
                  </a:lnTo>
                  <a:lnTo>
                    <a:pt x="4700016" y="1996440"/>
                  </a:lnTo>
                  <a:close/>
                </a:path>
              </a:pathLst>
            </a:custGeom>
            <a:blipFill>
              <a:blip r:embed="rId5"/>
              <a:stretch>
                <a:fillRect t="-26" b="-2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999A287-4888-8A72-3F55-F218D5C0DC78}"/>
              </a:ext>
            </a:extLst>
          </p:cNvPr>
          <p:cNvSpPr txBox="1"/>
          <p:nvPr/>
        </p:nvSpPr>
        <p:spPr>
          <a:xfrm>
            <a:off x="515298" y="1851768"/>
            <a:ext cx="609600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1800" dirty="0">
                <a:solidFill>
                  <a:srgbClr val="FFFFFF"/>
                </a:solidFill>
                <a:latin typeface="Ubuntu Bold"/>
              </a:rPr>
              <a:t>Where's Your Head At is a twelve-week project focusing on improving your mental health and wellbeing through engaging activities in a safe space.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F867303E-5A77-0CFF-403D-8944D5B9870C}"/>
              </a:ext>
            </a:extLst>
          </p:cNvPr>
          <p:cNvSpPr txBox="1"/>
          <p:nvPr/>
        </p:nvSpPr>
        <p:spPr>
          <a:xfrm>
            <a:off x="6096000" y="3934093"/>
            <a:ext cx="2303792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2000" dirty="0">
                <a:solidFill>
                  <a:srgbClr val="00A3FF"/>
                </a:solidFill>
                <a:latin typeface="Ubuntu Bold"/>
              </a:rPr>
              <a:t>Vibe Outdoors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06BEBB89-D9F1-1404-2086-8BB33C7EB584}"/>
              </a:ext>
            </a:extLst>
          </p:cNvPr>
          <p:cNvSpPr txBox="1"/>
          <p:nvPr/>
        </p:nvSpPr>
        <p:spPr>
          <a:xfrm>
            <a:off x="8420357" y="3949537"/>
            <a:ext cx="1166921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2000" dirty="0">
                <a:solidFill>
                  <a:srgbClr val="E800CF"/>
                </a:solidFill>
                <a:latin typeface="Ubuntu Bold"/>
              </a:rPr>
              <a:t>Self Care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D7E22C42-73AE-B9A5-0186-1EB0472F33FC}"/>
              </a:ext>
            </a:extLst>
          </p:cNvPr>
          <p:cNvSpPr txBox="1"/>
          <p:nvPr/>
        </p:nvSpPr>
        <p:spPr>
          <a:xfrm>
            <a:off x="4930774" y="3915304"/>
            <a:ext cx="1279130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2000" dirty="0">
                <a:solidFill>
                  <a:srgbClr val="FF9E39"/>
                </a:solidFill>
                <a:latin typeface="Ubuntu Bold"/>
              </a:rPr>
              <a:t>Worries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FAFB6BBB-62C7-3DD2-D510-213219AA7B60}"/>
              </a:ext>
            </a:extLst>
          </p:cNvPr>
          <p:cNvSpPr txBox="1"/>
          <p:nvPr/>
        </p:nvSpPr>
        <p:spPr>
          <a:xfrm>
            <a:off x="4863696" y="4562523"/>
            <a:ext cx="1428420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2000" dirty="0">
                <a:solidFill>
                  <a:srgbClr val="00E085"/>
                </a:solidFill>
                <a:latin typeface="Ubuntu Bold"/>
              </a:rPr>
              <a:t>Goal Setting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F83E0191-DA11-54A9-07B9-460880B22617}"/>
              </a:ext>
            </a:extLst>
          </p:cNvPr>
          <p:cNvSpPr txBox="1"/>
          <p:nvPr/>
        </p:nvSpPr>
        <p:spPr>
          <a:xfrm>
            <a:off x="6302441" y="4576276"/>
            <a:ext cx="2546915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2000" dirty="0">
                <a:solidFill>
                  <a:srgbClr val="E800CF"/>
                </a:solidFill>
                <a:latin typeface="Ubuntu Bold"/>
              </a:rPr>
              <a:t>Coping strategies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8EFD4114-2F73-222D-B85F-137B040ACD67}"/>
              </a:ext>
            </a:extLst>
          </p:cNvPr>
          <p:cNvSpPr txBox="1"/>
          <p:nvPr/>
        </p:nvSpPr>
        <p:spPr>
          <a:xfrm>
            <a:off x="8584781" y="4537971"/>
            <a:ext cx="1305902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2000" dirty="0">
                <a:solidFill>
                  <a:srgbClr val="FF9E39"/>
                </a:solidFill>
                <a:latin typeface="Ubuntu Bold"/>
              </a:rPr>
              <a:t>Nature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C0DF47A7-6964-68D5-95A5-0EACF2AEF97B}"/>
              </a:ext>
            </a:extLst>
          </p:cNvPr>
          <p:cNvSpPr txBox="1"/>
          <p:nvPr/>
        </p:nvSpPr>
        <p:spPr>
          <a:xfrm>
            <a:off x="6873297" y="5115779"/>
            <a:ext cx="1613700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2000" dirty="0">
                <a:solidFill>
                  <a:srgbClr val="00E085"/>
                </a:solidFill>
                <a:latin typeface="Ubuntu Bold"/>
              </a:rPr>
              <a:t>Mindfulness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F0AA89BF-4F3A-3F2E-63F9-A36BB23EA12E}"/>
              </a:ext>
            </a:extLst>
          </p:cNvPr>
          <p:cNvSpPr txBox="1"/>
          <p:nvPr/>
        </p:nvSpPr>
        <p:spPr>
          <a:xfrm>
            <a:off x="493157" y="5709317"/>
            <a:ext cx="1305902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2000">
                <a:solidFill>
                  <a:srgbClr val="00A3FF"/>
                </a:solidFill>
                <a:latin typeface="Ubuntu Bold"/>
              </a:rPr>
              <a:t>Relaxation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E1E40844-FCB2-9FD3-843E-65361FFDCAE9}"/>
              </a:ext>
            </a:extLst>
          </p:cNvPr>
          <p:cNvSpPr txBox="1"/>
          <p:nvPr/>
        </p:nvSpPr>
        <p:spPr>
          <a:xfrm>
            <a:off x="4633907" y="5083681"/>
            <a:ext cx="2141606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2000" dirty="0">
                <a:solidFill>
                  <a:srgbClr val="E800CF"/>
                </a:solidFill>
                <a:latin typeface="Ubuntu Bold"/>
              </a:rPr>
              <a:t>Relationships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41CF71-DA78-EDB6-F20E-B75513754B84}"/>
              </a:ext>
            </a:extLst>
          </p:cNvPr>
          <p:cNvSpPr txBox="1"/>
          <p:nvPr/>
        </p:nvSpPr>
        <p:spPr>
          <a:xfrm>
            <a:off x="1656770" y="782846"/>
            <a:ext cx="1233604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00A3FF"/>
                </a:solidFill>
                <a:latin typeface="One Little Font Bold"/>
              </a:rPr>
              <a:t> Where's Your Head At?</a:t>
            </a:r>
          </a:p>
          <a:p>
            <a:endParaRPr lang="en-GB" sz="1100" dirty="0"/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ABAB1824-0CB0-3CFF-1BF2-B6B383350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316" y="5751642"/>
            <a:ext cx="2528037" cy="85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84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</TotalTime>
  <Words>269</Words>
  <Application>Microsoft Office PowerPoint</Application>
  <PresentationFormat>Widescreen</PresentationFormat>
  <Paragraphs>74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One Little Font Bold</vt:lpstr>
      <vt:lpstr>Roboto</vt:lpstr>
      <vt:lpstr>Ubuntu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Carl  Geraghty</cp:lastModifiedBy>
  <cp:revision>6</cp:revision>
  <dcterms:created xsi:type="dcterms:W3CDTF">2022-11-09T16:46:31Z</dcterms:created>
  <dcterms:modified xsi:type="dcterms:W3CDTF">2022-11-10T10:30:22Z</dcterms:modified>
</cp:coreProperties>
</file>